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A39B2-2148-48B2-8608-F24D24002931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01838-1C2B-43EC-8C8C-92E2CA6B39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1838-1C2B-43EC-8C8C-92E2CA6B39E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0EEC6CB-03D5-4492-9071-FD0BCF15A5AE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C1D18A-A649-438B-AF82-F2F68CE7E4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57166"/>
            <a:ext cx="8458200" cy="221457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</a:rPr>
              <a:t>«</a:t>
            </a:r>
            <a:r>
              <a:rPr lang="en-US" sz="3200" dirty="0" smtClean="0">
                <a:solidFill>
                  <a:srgbClr val="C00000"/>
                </a:solidFill>
                <a:latin typeface="Georgia" pitchFamily="18" charset="0"/>
              </a:rPr>
              <a:t>Dance – </a:t>
            </a:r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</a:rPr>
              <a:t>коктейль»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</a:rPr>
              <a:t>КОНЦЕРТЫ, КОНКУРСЫ</a:t>
            </a:r>
          </a:p>
          <a:p>
            <a:pPr algn="ctr"/>
            <a:r>
              <a:rPr lang="ru-RU" sz="3200" smtClean="0">
                <a:solidFill>
                  <a:srgbClr val="C00000"/>
                </a:solidFill>
                <a:latin typeface="Georgia" pitchFamily="18" charset="0"/>
              </a:rPr>
              <a:t>2013-2014</a:t>
            </a:r>
            <a:endParaRPr lang="ru-RU" sz="3200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</a:rPr>
              <a:t>Учебный год</a:t>
            </a:r>
            <a:endParaRPr lang="ru-RU" sz="32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6" name="Picture 2" descr="C:\Users\Lenovo\Desktop\ЗОЛОТАЯ ТУФЕЛЬКА 8.04.14\общая со мн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643182"/>
            <a:ext cx="4762533" cy="3571900"/>
          </a:xfrm>
          <a:prstGeom prst="rect">
            <a:avLst/>
          </a:prstGeom>
          <a:noFill/>
        </p:spPr>
      </p:pic>
    </p:spTree>
  </p:cSld>
  <p:clrMapOvr>
    <a:masterClrMapping/>
  </p:clrMapOvr>
  <p:transition advTm="708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114412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solidFill>
                  <a:srgbClr val="C00000"/>
                </a:solidFill>
                <a:latin typeface="Georgia" pitchFamily="18" charset="0"/>
              </a:rPr>
              <a:t>Дк</a:t>
            </a:r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 им. Газа – открытие спартакиады сок </a:t>
            </a:r>
            <a:r>
              <a:rPr lang="ru-RU" sz="2000" dirty="0" err="1" smtClean="0">
                <a:solidFill>
                  <a:srgbClr val="C00000"/>
                </a:solidFill>
                <a:latin typeface="Georgia" pitchFamily="18" charset="0"/>
              </a:rPr>
              <a:t>спб</a:t>
            </a:r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,</a:t>
            </a:r>
            <a:b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ДК железнодорожников – программа «русский стиль»</a:t>
            </a:r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42" name="Picture 2" descr="C:\Users\Lenovo\Desktop\22.04.14.ПДТДиЮ.ДК им.Газа\с зерном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33349" y="2452677"/>
            <a:ext cx="4191000" cy="3143250"/>
          </a:xfrm>
          <a:prstGeom prst="rect">
            <a:avLst/>
          </a:prstGeom>
          <a:noFill/>
        </p:spPr>
      </p:pic>
      <p:pic>
        <p:nvPicPr>
          <p:cNvPr id="10244" name="Picture 4" descr="C:\Users\Lenovo\Desktop\Русский стиль 25.05.14\ДК Железн.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85926"/>
            <a:ext cx="2698759" cy="2024069"/>
          </a:xfrm>
          <a:prstGeom prst="rect">
            <a:avLst/>
          </a:prstGeom>
          <a:noFill/>
        </p:spPr>
      </p:pic>
      <p:pic>
        <p:nvPicPr>
          <p:cNvPr id="10245" name="Picture 5" descr="C:\Users\Lenovo\Desktop\Русский стиль 25.05.14\Настя Нор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071817" y="2071795"/>
            <a:ext cx="2286249" cy="1714512"/>
          </a:xfrm>
          <a:prstGeom prst="rect">
            <a:avLst/>
          </a:prstGeom>
          <a:noFill/>
        </p:spPr>
      </p:pic>
      <p:pic>
        <p:nvPicPr>
          <p:cNvPr id="10246" name="Picture 6" descr="C:\Users\Lenovo\Desktop\Русский стиль 25.05.14\Русский сти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4000504"/>
            <a:ext cx="2438628" cy="1828785"/>
          </a:xfrm>
          <a:prstGeom prst="rect">
            <a:avLst/>
          </a:prstGeom>
          <a:noFill/>
        </p:spPr>
      </p:pic>
      <p:pic>
        <p:nvPicPr>
          <p:cNvPr id="10247" name="Picture 7" descr="C:\Users\Lenovo\Desktop\Русский стиль 25.05.14\Гримерна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4572008"/>
            <a:ext cx="2057587" cy="1543033"/>
          </a:xfrm>
          <a:prstGeom prst="rect">
            <a:avLst/>
          </a:prstGeom>
          <a:noFill/>
        </p:spPr>
      </p:pic>
    </p:spTree>
  </p:cSld>
  <p:clrMapOvr>
    <a:masterClrMapping/>
  </p:clrMapOvr>
  <p:transition advTm="683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Lenovo\Desktop\дипломы.свидетельства 13-14\ГРАМОТА победител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143248"/>
            <a:ext cx="1708069" cy="2462063"/>
          </a:xfrm>
          <a:prstGeom prst="rect">
            <a:avLst/>
          </a:prstGeom>
          <a:noFill/>
        </p:spPr>
      </p:pic>
      <p:pic>
        <p:nvPicPr>
          <p:cNvPr id="11267" name="Picture 3" descr="C:\Users\Lenovo\Desktop\дипломы.свидетельства 13-14\диплом ТАЛЛИН 2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8430" y="428604"/>
            <a:ext cx="2129835" cy="2928958"/>
          </a:xfrm>
          <a:prstGeom prst="rect">
            <a:avLst/>
          </a:prstGeom>
          <a:noFill/>
        </p:spPr>
      </p:pic>
      <p:pic>
        <p:nvPicPr>
          <p:cNvPr id="11268" name="Picture 4" descr="C:\Users\Lenovo\Desktop\дипломы.свидетельства 13-14\Золотая туфелька Диплом 1 с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571876"/>
            <a:ext cx="1985965" cy="2732902"/>
          </a:xfrm>
          <a:prstGeom prst="rect">
            <a:avLst/>
          </a:prstGeom>
          <a:noFill/>
        </p:spPr>
      </p:pic>
      <p:pic>
        <p:nvPicPr>
          <p:cNvPr id="11269" name="Picture 5" descr="C:\Users\Lenovo\Desktop\дипломы.свидетельства 13-14\Золотая туфелька Лауреат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714753"/>
            <a:ext cx="1928826" cy="2654272"/>
          </a:xfrm>
          <a:prstGeom prst="rect">
            <a:avLst/>
          </a:prstGeom>
          <a:noFill/>
        </p:spPr>
      </p:pic>
      <p:pic>
        <p:nvPicPr>
          <p:cNvPr id="11270" name="Picture 6" descr="C:\Users\Lenovo\Desktop\дипломы.свидетельства 13-14\СОК Мутк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612" y="928670"/>
            <a:ext cx="2006407" cy="2760524"/>
          </a:xfrm>
          <a:prstGeom prst="rect">
            <a:avLst/>
          </a:prstGeom>
          <a:noFill/>
        </p:spPr>
      </p:pic>
      <p:pic>
        <p:nvPicPr>
          <p:cNvPr id="11271" name="Picture 7" descr="C:\Users\Lenovo\Desktop\дипломы.свидетельства 13-14\Праздник детства 3 ст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357166"/>
            <a:ext cx="2179975" cy="3000396"/>
          </a:xfrm>
          <a:prstGeom prst="rect">
            <a:avLst/>
          </a:prstGeom>
          <a:noFill/>
        </p:spPr>
      </p:pic>
      <p:pic>
        <p:nvPicPr>
          <p:cNvPr id="11272" name="Picture 8" descr="C:\Users\Lenovo\Desktop\дипломы.свидетельства 13-14\Праздник Детства  2 ст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08" y="357166"/>
            <a:ext cx="2193791" cy="3019412"/>
          </a:xfrm>
          <a:prstGeom prst="rect">
            <a:avLst/>
          </a:prstGeom>
          <a:noFill/>
        </p:spPr>
      </p:pic>
      <p:pic>
        <p:nvPicPr>
          <p:cNvPr id="11273" name="Picture 9" descr="C:\Users\Lenovo\Desktop\дипломы.свидетельства 13-14\Первый Аккорд Лауреат 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3929066"/>
            <a:ext cx="1986175" cy="2733660"/>
          </a:xfrm>
          <a:prstGeom prst="rect">
            <a:avLst/>
          </a:prstGeom>
          <a:noFill/>
        </p:spPr>
      </p:pic>
      <p:pic>
        <p:nvPicPr>
          <p:cNvPr id="11274" name="Picture 10" descr="C:\Users\Lenovo\Desktop\дипломы.свидетельства 13-14\дипломант 1 (13-15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72330" y="4071942"/>
            <a:ext cx="1870099" cy="2571768"/>
          </a:xfrm>
          <a:prstGeom prst="rect">
            <a:avLst/>
          </a:prstGeom>
          <a:noFill/>
        </p:spPr>
      </p:pic>
    </p:spTree>
  </p:cSld>
  <p:clrMapOvr>
    <a:masterClrMapping/>
  </p:clrMapOvr>
  <p:transition advTm="1009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Отчетный концерт</a:t>
            </a:r>
            <a:endParaRPr lang="ru-RU" sz="24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2290" name="Picture 2" descr="C:\Users\Lenovo\Desktop\отчетник 2014\весна от Арин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2583918" cy="1937939"/>
          </a:xfrm>
          <a:prstGeom prst="rect">
            <a:avLst/>
          </a:prstGeom>
          <a:noFill/>
        </p:spPr>
      </p:pic>
      <p:pic>
        <p:nvPicPr>
          <p:cNvPr id="12291" name="Picture 3" descr="C:\Users\Lenovo\Desktop\отчетник 2014\кукарелла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142984"/>
            <a:ext cx="2611427" cy="1958570"/>
          </a:xfrm>
          <a:prstGeom prst="rect">
            <a:avLst/>
          </a:prstGeom>
          <a:noFill/>
        </p:spPr>
      </p:pic>
      <p:pic>
        <p:nvPicPr>
          <p:cNvPr id="12292" name="Picture 4" descr="C:\Users\Lenovo\Desktop\отчетник 2014\морской от Арин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214422"/>
            <a:ext cx="2571768" cy="1928826"/>
          </a:xfrm>
          <a:prstGeom prst="rect">
            <a:avLst/>
          </a:prstGeom>
          <a:noFill/>
        </p:spPr>
      </p:pic>
      <p:pic>
        <p:nvPicPr>
          <p:cNvPr id="12293" name="Picture 5" descr="C:\Users\Lenovo\Desktop\отчетник 2014\валенки аттитюд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286124"/>
            <a:ext cx="2581533" cy="1935953"/>
          </a:xfrm>
          <a:prstGeom prst="rect">
            <a:avLst/>
          </a:prstGeom>
          <a:noFill/>
        </p:spPr>
      </p:pic>
      <p:pic>
        <p:nvPicPr>
          <p:cNvPr id="12294" name="Picture 6" descr="C:\Users\Lenovo\Desktop\отчетник 2014\все микс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2928934"/>
            <a:ext cx="3219741" cy="2143140"/>
          </a:xfrm>
          <a:prstGeom prst="rect">
            <a:avLst/>
          </a:prstGeom>
          <a:noFill/>
        </p:spPr>
      </p:pic>
      <p:pic>
        <p:nvPicPr>
          <p:cNvPr id="12295" name="Picture 7" descr="C:\Users\Lenovo\Desktop\отчетник 2014\шейк 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0" y="4643446"/>
            <a:ext cx="2343368" cy="1757347"/>
          </a:xfrm>
          <a:prstGeom prst="rect">
            <a:avLst/>
          </a:prstGeom>
          <a:noFill/>
        </p:spPr>
      </p:pic>
      <p:pic>
        <p:nvPicPr>
          <p:cNvPr id="12296" name="Picture 8" descr="C:\Users\Lenovo\Desktop\отчетник 2014\Нора Лада Кристя микс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3357562"/>
            <a:ext cx="2928958" cy="1949588"/>
          </a:xfrm>
          <a:prstGeom prst="rect">
            <a:avLst/>
          </a:prstGeom>
          <a:noFill/>
        </p:spPr>
      </p:pic>
      <p:pic>
        <p:nvPicPr>
          <p:cNvPr id="12297" name="Picture 9" descr="C:\Users\Lenovo\Desktop\отчетник 2014\Нора, Дина Кристина Карин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5072074"/>
            <a:ext cx="2340306" cy="1557766"/>
          </a:xfrm>
          <a:prstGeom prst="rect">
            <a:avLst/>
          </a:prstGeom>
          <a:noFill/>
        </p:spPr>
      </p:pic>
      <p:pic>
        <p:nvPicPr>
          <p:cNvPr id="12298" name="Picture 10" descr="C:\Users\Lenovo\Desktop\отчетник 2014\я говорю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08" y="5143512"/>
            <a:ext cx="2000222" cy="1500166"/>
          </a:xfrm>
          <a:prstGeom prst="rect">
            <a:avLst/>
          </a:prstGeom>
          <a:noFill/>
        </p:spPr>
      </p:pic>
    </p:spTree>
  </p:cSld>
  <p:clrMapOvr>
    <a:masterClrMapping/>
  </p:clrMapOvr>
  <p:transition advTm="844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57200"/>
            <a:ext cx="4143404" cy="190023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Georgia" pitchFamily="18" charset="0"/>
              </a:rPr>
              <a:t>«</a:t>
            </a:r>
            <a:r>
              <a:rPr lang="en-US" sz="2800" dirty="0" smtClean="0">
                <a:solidFill>
                  <a:srgbClr val="C00000"/>
                </a:solidFill>
                <a:latin typeface="Georgia" pitchFamily="18" charset="0"/>
              </a:rPr>
              <a:t>Dance-</a:t>
            </a:r>
            <a:r>
              <a:rPr lang="ru-RU" sz="2800" dirty="0" smtClean="0">
                <a:solidFill>
                  <a:srgbClr val="C00000"/>
                </a:solidFill>
                <a:latin typeface="Georgia" pitchFamily="18" charset="0"/>
              </a:rPr>
              <a:t>коктейль»</a:t>
            </a:r>
            <a:br>
              <a:rPr lang="ru-RU" sz="28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Georgia" pitchFamily="18" charset="0"/>
              </a:rPr>
              <a:t>2013-2014</a:t>
            </a:r>
            <a:endParaRPr lang="ru-RU" sz="28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3314" name="Picture 2" descr="C:\Users\Lenovo\Desktop\отчетник 2014\Старшие и я на сцен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428605"/>
            <a:ext cx="4000528" cy="3000396"/>
          </a:xfrm>
          <a:prstGeom prst="rect">
            <a:avLst/>
          </a:prstGeom>
          <a:noFill/>
        </p:spPr>
      </p:pic>
      <p:pic>
        <p:nvPicPr>
          <p:cNvPr id="13315" name="Picture 3" descr="C:\Users\Lenovo\Desktop\отчетник 2014\общая дет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714620"/>
            <a:ext cx="5774026" cy="3843336"/>
          </a:xfrm>
          <a:prstGeom prst="rect">
            <a:avLst/>
          </a:prstGeom>
          <a:noFill/>
        </p:spPr>
      </p:pic>
    </p:spTree>
  </p:cSld>
  <p:clrMapOvr>
    <a:masterClrMapping/>
  </p:clrMapOvr>
  <p:transition advTm="920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14290"/>
            <a:ext cx="4290556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Поездка в Таллинн.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 1 – 4 декабря 2013.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214290"/>
            <a:ext cx="4292241" cy="100013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Международный конкурс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Georgia" pitchFamily="18" charset="0"/>
              </a:rPr>
              <a:t>«Балтийская палитра»</a:t>
            </a:r>
            <a:endParaRPr lang="ru-RU" sz="16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2051" name="Picture 3" descr="H:\РАБОТА\фото.видео СОШ 323.ЦДО\2013-14\Фотро видео ТАЛЛИН\первый день\олень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4071942"/>
            <a:ext cx="3107905" cy="2071702"/>
          </a:xfrm>
          <a:prstGeom prst="rect">
            <a:avLst/>
          </a:prstGeom>
          <a:noFill/>
        </p:spPr>
      </p:pic>
      <p:pic>
        <p:nvPicPr>
          <p:cNvPr id="2053" name="Picture 5" descr="H:\РАБОТА\фото.видео СОШ 323.ЦДО\2013-14\Фотро видео ТАЛЛИН\первый день\баше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428868"/>
            <a:ext cx="2000037" cy="3000396"/>
          </a:xfrm>
          <a:prstGeom prst="rect">
            <a:avLst/>
          </a:prstGeom>
          <a:noFill/>
        </p:spPr>
      </p:pic>
      <p:pic>
        <p:nvPicPr>
          <p:cNvPr id="12" name="Picture 2" descr="H:\РАБОТА\фото.видео СОШ 323.ЦДО\2013-14\Фотро видео ТАЛЛИН\первый день\Карина,Настя я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3" y="1428736"/>
            <a:ext cx="3430365" cy="2286016"/>
          </a:xfrm>
          <a:prstGeom prst="rect">
            <a:avLst/>
          </a:prstGeom>
          <a:noFill/>
        </p:spPr>
      </p:pic>
      <p:pic>
        <p:nvPicPr>
          <p:cNvPr id="2054" name="Picture 6" descr="H:\РАБОТА\фото.видео СОШ 323.ЦДО\2013-14\Фотро видео ТАЛЛИН\конц.зал\Кристина на сцене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428736"/>
            <a:ext cx="2572315" cy="1714207"/>
          </a:xfrm>
          <a:prstGeom prst="rect">
            <a:avLst/>
          </a:prstGeom>
          <a:noFill/>
        </p:spPr>
      </p:pic>
      <p:pic>
        <p:nvPicPr>
          <p:cNvPr id="2055" name="Picture 7" descr="H:\РАБОТА\фото.видео СОШ 323.ЦДО\2013-14\Фотро видео ТАЛЛИН\конц.зал\Валенки на сцен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2714620"/>
            <a:ext cx="2428892" cy="1618629"/>
          </a:xfrm>
          <a:prstGeom prst="rect">
            <a:avLst/>
          </a:prstGeom>
          <a:noFill/>
        </p:spPr>
      </p:pic>
      <p:pic>
        <p:nvPicPr>
          <p:cNvPr id="2056" name="Picture 8" descr="H:\РАБОТА\фото.видео СОШ 323.ЦДО\2013-14\Фотро видео ТАЛЛИН\конц.зал\на сцене Валенк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4357694"/>
            <a:ext cx="3024166" cy="2015323"/>
          </a:xfrm>
          <a:prstGeom prst="rect">
            <a:avLst/>
          </a:prstGeom>
          <a:noFill/>
        </p:spPr>
      </p:pic>
    </p:spTree>
  </p:cSld>
  <p:clrMapOvr>
    <a:masterClrMapping/>
  </p:clrMapOvr>
  <p:transition advTm="6162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58200" cy="520700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  <a:latin typeface="Georgia" pitchFamily="18" charset="0"/>
              </a:rPr>
              <a:t>Незабываемые дни предновогоднего путешествия</a:t>
            </a:r>
            <a:endParaRPr lang="ru-RU" sz="2400" b="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>
              <a:latin typeface="Georgia" pitchFamily="18" charset="0"/>
            </a:endParaRPr>
          </a:p>
          <a:p>
            <a:endParaRPr lang="ru-RU" dirty="0" smtClean="0">
              <a:latin typeface="Georgia" pitchFamily="18" charset="0"/>
            </a:endParaRPr>
          </a:p>
          <a:p>
            <a:endParaRPr lang="ru-RU" dirty="0" smtClean="0">
              <a:latin typeface="Georgia" pitchFamily="18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Мастер-классы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по классическому танцу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 и современному направлению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в стиле 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«ХИП-ХОП».</a:t>
            </a:r>
          </a:p>
          <a:p>
            <a:endParaRPr lang="ru-RU" dirty="0">
              <a:latin typeface="Georgia" pitchFamily="18" charset="0"/>
            </a:endParaRPr>
          </a:p>
        </p:txBody>
      </p:sp>
      <p:pic>
        <p:nvPicPr>
          <p:cNvPr id="3074" name="Picture 2" descr="H:\РАБОТА\фото.видео СОШ 323.ЦДО\2013-14\Фотро видео ТАЛЛИН\мастер-классы\пли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928670"/>
            <a:ext cx="2763041" cy="1842027"/>
          </a:xfrm>
          <a:prstGeom prst="rect">
            <a:avLst/>
          </a:prstGeom>
          <a:noFill/>
        </p:spPr>
      </p:pic>
      <p:pic>
        <p:nvPicPr>
          <p:cNvPr id="3075" name="Picture 3" descr="H:\РАБОТА\фото.видео СОШ 323.ЦДО\2013-14\Фотро видео ТАЛЛИН\мастер-классы\у ста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85926"/>
            <a:ext cx="2655387" cy="1770058"/>
          </a:xfrm>
          <a:prstGeom prst="rect">
            <a:avLst/>
          </a:prstGeom>
          <a:noFill/>
        </p:spPr>
      </p:pic>
      <p:pic>
        <p:nvPicPr>
          <p:cNvPr id="3076" name="Picture 4" descr="H:\РАБОТА\фото.видео СОШ 323.ЦДО\2013-14\Фотро видео ТАЛЛИН\мастер-классы\хип 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5671" y="2857497"/>
            <a:ext cx="2679228" cy="1785950"/>
          </a:xfrm>
          <a:prstGeom prst="rect">
            <a:avLst/>
          </a:prstGeom>
          <a:noFill/>
        </p:spPr>
      </p:pic>
      <p:pic>
        <p:nvPicPr>
          <p:cNvPr id="3077" name="Picture 5" descr="H:\РАБОТА\фото.видео СОШ 323.ЦДО\2013-14\Фотро видео ТАЛЛИН\мастер-классы\хип 7 !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1" y="3643314"/>
            <a:ext cx="2893567" cy="1928826"/>
          </a:xfrm>
          <a:prstGeom prst="rect">
            <a:avLst/>
          </a:prstGeom>
          <a:noFill/>
        </p:spPr>
      </p:pic>
      <p:pic>
        <p:nvPicPr>
          <p:cNvPr id="3078" name="Picture 6" descr="H:\РАБОТА\фото.видео СОШ 323.ЦДО\2013-14\Фотро видео ТАЛЛИН\мастер-классы\с Колей !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4429132"/>
            <a:ext cx="3154360" cy="2102669"/>
          </a:xfrm>
          <a:prstGeom prst="rect">
            <a:avLst/>
          </a:prstGeom>
          <a:noFill/>
        </p:spPr>
      </p:pic>
    </p:spTree>
  </p:cSld>
  <p:clrMapOvr>
    <a:masterClrMapping/>
  </p:clrMapOvr>
  <p:transition advTm="996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214290"/>
            <a:ext cx="4929222" cy="85725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Georgia" pitchFamily="18" charset="0"/>
              </a:rPr>
              <a:t>Прогулки, экскурсии, подарки к Новому году родным и близким.</a:t>
            </a:r>
            <a:endParaRPr lang="ru-RU" sz="16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099" name="Picture 3" descr="H:\РАБОТА\фото.видео СОШ 323.ЦДО\2013-14\Фотро видео ТАЛЛИН\посл.прогулка\марц 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781753">
            <a:off x="352239" y="1223829"/>
            <a:ext cx="2812256" cy="1874837"/>
          </a:xfrm>
          <a:prstGeom prst="rect">
            <a:avLst/>
          </a:prstGeom>
          <a:noFill/>
        </p:spPr>
      </p:pic>
      <p:pic>
        <p:nvPicPr>
          <p:cNvPr id="4101" name="Picture 5" descr="H:\РАБОТА\фото.видео СОШ 323.ЦДО\2013-14\Фотро видео ТАЛЛИН\посл.прогулка\с кр цв !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56267">
            <a:off x="5500694" y="1142984"/>
            <a:ext cx="3286148" cy="2190517"/>
          </a:xfrm>
          <a:prstGeom prst="rect">
            <a:avLst/>
          </a:prstGeom>
          <a:noFill/>
        </p:spPr>
      </p:pic>
      <p:pic>
        <p:nvPicPr>
          <p:cNvPr id="4102" name="Picture 6" descr="H:\РАБОТА\фото.видео СОШ 323.ЦДО\2013-14\Фотро видео ТАЛЛИН\посл.прогулка\у елки все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2357430"/>
            <a:ext cx="3225798" cy="2150289"/>
          </a:xfrm>
          <a:prstGeom prst="rect">
            <a:avLst/>
          </a:prstGeom>
          <a:noFill/>
        </p:spPr>
      </p:pic>
      <p:pic>
        <p:nvPicPr>
          <p:cNvPr id="4104" name="Picture 8" descr="H:\РАБОТА\фото.видео СОШ 323.ЦДО\2013-14\Фотро видео ТАЛЛИН\посл.прогулка\трио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5127">
            <a:off x="6288954" y="3322671"/>
            <a:ext cx="2079482" cy="3119575"/>
          </a:xfrm>
          <a:prstGeom prst="rect">
            <a:avLst/>
          </a:prstGeom>
          <a:noFill/>
        </p:spPr>
      </p:pic>
      <p:pic>
        <p:nvPicPr>
          <p:cNvPr id="4105" name="Picture 9" descr="H:\РАБОТА\фото.видео СОШ 323.ЦДО\2013-14\Фотро видео ТАЛЛИН\посл.прогулка\кофеварочка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00437">
            <a:off x="525968" y="4225779"/>
            <a:ext cx="2760176" cy="1839909"/>
          </a:xfrm>
          <a:prstGeom prst="rect">
            <a:avLst/>
          </a:prstGeom>
          <a:noFill/>
        </p:spPr>
      </p:pic>
      <p:pic>
        <p:nvPicPr>
          <p:cNvPr id="4106" name="Picture 10" descr="H:\РАБОТА\фото.видео СОШ 323.ЦДО\2013-14\Фотро видео ТАЛЛИН\кубок диплом конфет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4643446"/>
            <a:ext cx="2940046" cy="1959809"/>
          </a:xfrm>
          <a:prstGeom prst="rect">
            <a:avLst/>
          </a:prstGeom>
          <a:noFill/>
        </p:spPr>
      </p:pic>
    </p:spTree>
  </p:cSld>
  <p:clrMapOvr>
    <a:masterClrMapping/>
  </p:clrMapOvr>
  <p:transition advTm="1123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C00000"/>
                </a:solidFill>
                <a:latin typeface="Georgia" pitchFamily="18" charset="0"/>
              </a:rPr>
              <a:t>День рождения клуба «Патриот», «День 8 марта», «День учителя», «</a:t>
            </a:r>
            <a:r>
              <a:rPr lang="ru-RU" sz="1800" dirty="0" err="1" smtClean="0">
                <a:solidFill>
                  <a:srgbClr val="C00000"/>
                </a:solidFill>
                <a:latin typeface="Georgia" pitchFamily="18" charset="0"/>
              </a:rPr>
              <a:t>Оккервильская</a:t>
            </a:r>
            <a:r>
              <a:rPr lang="ru-RU" sz="1800" dirty="0" smtClean="0">
                <a:solidFill>
                  <a:srgbClr val="C00000"/>
                </a:solidFill>
                <a:latin typeface="Georgia" pitchFamily="18" charset="0"/>
              </a:rPr>
              <a:t> корона», « </a:t>
            </a:r>
            <a:r>
              <a:rPr lang="ru-RU" sz="1800" dirty="0" err="1" smtClean="0">
                <a:solidFill>
                  <a:srgbClr val="C00000"/>
                </a:solidFill>
                <a:latin typeface="Georgia" pitchFamily="18" charset="0"/>
              </a:rPr>
              <a:t>Электролет</a:t>
            </a:r>
            <a:r>
              <a:rPr lang="ru-RU" sz="1800" dirty="0" smtClean="0">
                <a:solidFill>
                  <a:srgbClr val="C00000"/>
                </a:solidFill>
                <a:latin typeface="Georgia" pitchFamily="18" charset="0"/>
              </a:rPr>
              <a:t>»…</a:t>
            </a:r>
            <a:endParaRPr lang="ru-RU" sz="18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122" name="Picture 2" descr="H:\РАБОТА\фото.видео СОШ 323.ЦДО\2013-14\День Учителя 4.10.13.ср.гр\с помпонам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214686"/>
            <a:ext cx="2515061" cy="2160589"/>
          </a:xfrm>
          <a:prstGeom prst="rect">
            <a:avLst/>
          </a:prstGeom>
          <a:noFill/>
        </p:spPr>
      </p:pic>
      <p:pic>
        <p:nvPicPr>
          <p:cNvPr id="5123" name="Picture 3" descr="H:\РАБОТА\фото.видео СОШ 323.ЦДО\2013-14\ДРкл.ПАТРИОТ 5.12.13\Катюша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33797">
            <a:off x="358865" y="1828451"/>
            <a:ext cx="3024166" cy="2008235"/>
          </a:xfrm>
          <a:prstGeom prst="rect">
            <a:avLst/>
          </a:prstGeom>
          <a:noFill/>
        </p:spPr>
      </p:pic>
      <p:pic>
        <p:nvPicPr>
          <p:cNvPr id="5124" name="Picture 4" descr="H:\РАБОТА\фото.видео СОШ 323.ЦДО\2013-14\ДРкл.ПАТРИОТ 5.12.13\кристя и ален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357298"/>
            <a:ext cx="2809852" cy="1865917"/>
          </a:xfrm>
          <a:prstGeom prst="rect">
            <a:avLst/>
          </a:prstGeom>
          <a:noFill/>
        </p:spPr>
      </p:pic>
      <p:pic>
        <p:nvPicPr>
          <p:cNvPr id="5125" name="Picture 5" descr="H:\РАБОТА\фото.видео СОШ 323.ЦДО\2013-14\Звезды Оккервиля.11.12.13\Валенки анфас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07186">
            <a:off x="5963574" y="2013425"/>
            <a:ext cx="2788224" cy="1851555"/>
          </a:xfrm>
          <a:prstGeom prst="rect">
            <a:avLst/>
          </a:prstGeom>
          <a:noFill/>
        </p:spPr>
      </p:pic>
      <p:pic>
        <p:nvPicPr>
          <p:cNvPr id="5126" name="Picture 6" descr="H:\РАБОТА\фото.видео СОШ 323.ЦДО\2013-14\Звезды Оккервиля.11.12.13\Кат.в хор.кач.круг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4214818"/>
            <a:ext cx="3024165" cy="2008235"/>
          </a:xfrm>
          <a:prstGeom prst="rect">
            <a:avLst/>
          </a:prstGeom>
          <a:noFill/>
        </p:spPr>
      </p:pic>
      <p:pic>
        <p:nvPicPr>
          <p:cNvPr id="5127" name="Picture 7" descr="C:\Users\Lenovo\Desktop\фото от 7.03.14\финал мл.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4214818"/>
            <a:ext cx="3024165" cy="2008235"/>
          </a:xfrm>
          <a:prstGeom prst="rect">
            <a:avLst/>
          </a:prstGeom>
          <a:noFill/>
        </p:spPr>
      </p:pic>
    </p:spTree>
  </p:cSld>
  <p:clrMapOvr>
    <a:masterClrMapping/>
  </p:clrMapOvr>
  <p:transition advTm="1152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«юный рекрут», «Звезды </a:t>
            </a:r>
            <a:r>
              <a:rPr lang="ru-RU" sz="2000" dirty="0" err="1" smtClean="0">
                <a:solidFill>
                  <a:srgbClr val="C00000"/>
                </a:solidFill>
                <a:latin typeface="Georgia" pitchFamily="18" charset="0"/>
              </a:rPr>
              <a:t>оккервиля</a:t>
            </a:r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», «</a:t>
            </a:r>
            <a:r>
              <a:rPr lang="ru-RU" sz="2000" dirty="0" err="1" smtClean="0">
                <a:solidFill>
                  <a:srgbClr val="C00000"/>
                </a:solidFill>
                <a:latin typeface="Georgia" pitchFamily="18" charset="0"/>
              </a:rPr>
              <a:t>Мы-дети</a:t>
            </a:r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Georgia" pitchFamily="18" charset="0"/>
              </a:rPr>
              <a:t>петербурга</a:t>
            </a:r>
            <a:r>
              <a:rPr lang="ru-RU" sz="2000" dirty="0" smtClean="0">
                <a:solidFill>
                  <a:srgbClr val="C00000"/>
                </a:solidFill>
                <a:latin typeface="Georgia" pitchFamily="18" charset="0"/>
              </a:rPr>
              <a:t>» , «Золотая туфелька», поездка в ТЮЗ…</a:t>
            </a:r>
            <a:endParaRPr lang="ru-RU" sz="20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6146" name="Picture 2" descr="C:\Users\Lenovo\Desktop\20.02.14.юный рекрут\ОБЩАЯ 20.02.14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006024">
            <a:off x="88706" y="1768587"/>
            <a:ext cx="2803121" cy="2102341"/>
          </a:xfrm>
          <a:prstGeom prst="rect">
            <a:avLst/>
          </a:prstGeom>
          <a:noFill/>
        </p:spPr>
      </p:pic>
      <p:pic>
        <p:nvPicPr>
          <p:cNvPr id="6148" name="Picture 4" descr="C:\Users\Lenovo\Desktop\ЗОЛОТАЯ ТУФЕЛЬКА 8.04.14\общ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98530">
            <a:off x="5280732" y="1546981"/>
            <a:ext cx="3429024" cy="2571768"/>
          </a:xfrm>
          <a:prstGeom prst="rect">
            <a:avLst/>
          </a:prstGeom>
          <a:noFill/>
        </p:spPr>
      </p:pic>
      <p:pic>
        <p:nvPicPr>
          <p:cNvPr id="7" name="Picture 3" descr="C:\Users\Lenovo\Desktop\мы дети СПб 18.02.14\общая в клуб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1714488"/>
            <a:ext cx="2928958" cy="2836616"/>
          </a:xfrm>
          <a:prstGeom prst="rect">
            <a:avLst/>
          </a:prstGeom>
          <a:noFill/>
        </p:spPr>
      </p:pic>
      <p:pic>
        <p:nvPicPr>
          <p:cNvPr id="6149" name="Picture 5" descr="C:\Users\Lenovo\Desktop\Оккервил корона 23.04.14\мы вмест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013003">
            <a:off x="5549442" y="3714146"/>
            <a:ext cx="2047303" cy="2971794"/>
          </a:xfrm>
          <a:prstGeom prst="rect">
            <a:avLst/>
          </a:prstGeom>
          <a:noFill/>
        </p:spPr>
      </p:pic>
      <p:pic>
        <p:nvPicPr>
          <p:cNvPr id="6150" name="Picture 6" descr="C:\Users\Lenovo\Desktop\ТЮЗ 3.03.14\Таня Алена Дина,Нор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306074" y="4641328"/>
            <a:ext cx="2268389" cy="1701119"/>
          </a:xfrm>
          <a:prstGeom prst="rect">
            <a:avLst/>
          </a:prstGeom>
          <a:noFill/>
        </p:spPr>
      </p:pic>
      <p:pic>
        <p:nvPicPr>
          <p:cNvPr id="6151" name="Picture 7" descr="C:\Users\Lenovo\Desktop\ТЮЗ 3.03.14\метро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016562">
            <a:off x="785766" y="4487414"/>
            <a:ext cx="2544259" cy="1908000"/>
          </a:xfrm>
          <a:prstGeom prst="rect">
            <a:avLst/>
          </a:prstGeom>
          <a:noFill/>
        </p:spPr>
      </p:pic>
    </p:spTree>
  </p:cSld>
  <p:clrMapOvr>
    <a:masterClrMapping/>
  </p:clrMapOvr>
  <p:transition advTm="1191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-214338"/>
            <a:ext cx="8610600" cy="88265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</a:rPr>
              <a:t>Международные конкурсы</a:t>
            </a:r>
            <a:endParaRPr lang="ru-RU" sz="24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«ТРИУМФ». «Праздник детства».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Отель «</a:t>
            </a:r>
            <a:r>
              <a:rPr lang="ru-RU" dirty="0" err="1" smtClean="0">
                <a:solidFill>
                  <a:srgbClr val="C00000"/>
                </a:solidFill>
                <a:latin typeface="Georgia" pitchFamily="18" charset="0"/>
              </a:rPr>
              <a:t>Санкт-петербург</a:t>
            </a: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»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7170" name="Picture 2" descr="C:\Users\Lenovo\Desktop\ТРИУМФ.Праздник детства\фото НА СЦЕНЕ\граница 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20" y="1357298"/>
            <a:ext cx="4291012" cy="3218259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Конкурсный номер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«Граница»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7171" name="Picture 3" descr="C:\Users\Lenovo\Desktop\ТРИУМФ.Праздник детства\фото НА СЦЕНЕ\граница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00306"/>
            <a:ext cx="4310093" cy="3232569"/>
          </a:xfrm>
          <a:prstGeom prst="rect">
            <a:avLst/>
          </a:prstGeom>
          <a:noFill/>
        </p:spPr>
      </p:pic>
    </p:spTree>
  </p:cSld>
  <p:clrMapOvr>
    <a:masterClrMapping/>
  </p:clrMapOvr>
  <p:transition advTm="1123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14290"/>
            <a:ext cx="4290556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«Праздник детства»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endParaRPr lang="ru-RU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Сцена </a:t>
            </a:r>
            <a:r>
              <a:rPr lang="ru-RU" dirty="0" err="1" smtClean="0">
                <a:solidFill>
                  <a:srgbClr val="C00000"/>
                </a:solidFill>
                <a:latin typeface="Georgia" pitchFamily="18" charset="0"/>
              </a:rPr>
              <a:t>конгресс-холла</a:t>
            </a:r>
            <a:endParaRPr lang="ru-RU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Конкурсный номер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«</a:t>
            </a:r>
            <a:r>
              <a:rPr lang="en-US" dirty="0" smtClean="0">
                <a:solidFill>
                  <a:srgbClr val="C00000"/>
                </a:solidFill>
                <a:latin typeface="Georgia" pitchFamily="18" charset="0"/>
              </a:rPr>
              <a:t>Mix of the stiles</a:t>
            </a: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»</a:t>
            </a:r>
          </a:p>
          <a:p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8194" name="Picture 2" descr="C:\Users\Lenovo\Desktop\ТРИУМФ.Праздник детства\фото НА СЦЕНЕ\микс 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291012" cy="3218259"/>
          </a:xfrm>
          <a:prstGeom prst="rect">
            <a:avLst/>
          </a:prstGeom>
          <a:noFill/>
        </p:spPr>
      </p:pic>
      <p:pic>
        <p:nvPicPr>
          <p:cNvPr id="8196" name="Picture 4" descr="C:\Users\Lenovo\Desktop\ТРИУМФ.Праздник детства\фото НА СЦЕНЕ\микс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14554"/>
            <a:ext cx="3524232" cy="2643174"/>
          </a:xfrm>
          <a:prstGeom prst="rect">
            <a:avLst/>
          </a:prstGeom>
          <a:noFill/>
        </p:spPr>
      </p:pic>
      <p:pic>
        <p:nvPicPr>
          <p:cNvPr id="8197" name="Picture 5" descr="C:\Users\Lenovo\Desktop\дипломы.свидетельства 13-14\Праздник Детства  2 с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143248"/>
            <a:ext cx="2571768" cy="3539638"/>
          </a:xfrm>
          <a:prstGeom prst="rect">
            <a:avLst/>
          </a:prstGeom>
          <a:noFill/>
        </p:spPr>
      </p:pic>
    </p:spTree>
  </p:cSld>
  <p:clrMapOvr>
    <a:masterClrMapping/>
  </p:clrMapOvr>
  <p:transition advTm="993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85728"/>
            <a:ext cx="4290556" cy="639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«первый аккорд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или карапуз-шоу»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43372" y="714356"/>
            <a:ext cx="4292241" cy="639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Отель </a:t>
            </a:r>
            <a:r>
              <a:rPr lang="ru-RU" dirty="0" err="1" smtClean="0">
                <a:solidFill>
                  <a:srgbClr val="C00000"/>
                </a:solidFill>
                <a:latin typeface="Georgia" pitchFamily="18" charset="0"/>
              </a:rPr>
              <a:t>Санкт-петербург</a:t>
            </a:r>
            <a:endParaRPr lang="ru-RU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Конгресс-холл</a:t>
            </a: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9218" name="Picture 2" descr="C:\Users\Lenovo\Desktop\Первый Аккорд 24.04.2014\от Кати Петровой\со мной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02378">
            <a:off x="5431594" y="1661257"/>
            <a:ext cx="3357586" cy="2240244"/>
          </a:xfrm>
          <a:prstGeom prst="rect">
            <a:avLst/>
          </a:prstGeom>
          <a:noFill/>
        </p:spPr>
      </p:pic>
      <p:pic>
        <p:nvPicPr>
          <p:cNvPr id="9220" name="Picture 4" descr="C:\Users\Lenovo\Desktop\Первый Аккорд 24.04.2014\от Кати Петровой\с родителя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07963">
            <a:off x="733199" y="4212373"/>
            <a:ext cx="3406772" cy="2273061"/>
          </a:xfrm>
          <a:prstGeom prst="rect">
            <a:avLst/>
          </a:prstGeom>
          <a:noFill/>
        </p:spPr>
      </p:pic>
      <p:pic>
        <p:nvPicPr>
          <p:cNvPr id="9221" name="Picture 5" descr="C:\Users\Lenovo\Desktop\Первый Аккорд 24.04.2014\от Кати Петровой\на красной дорож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1857364"/>
            <a:ext cx="3426188" cy="2286016"/>
          </a:xfrm>
          <a:prstGeom prst="rect">
            <a:avLst/>
          </a:prstGeom>
          <a:noFill/>
        </p:spPr>
      </p:pic>
      <p:pic>
        <p:nvPicPr>
          <p:cNvPr id="12" name="Picture 3" descr="C:\Users\Lenovo\Desktop\Первый Аккорд 24.04.2014\от Кати Петровой\кубок!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722246">
            <a:off x="4775814" y="3980589"/>
            <a:ext cx="3479220" cy="2321400"/>
          </a:xfrm>
          <a:prstGeom prst="rect">
            <a:avLst/>
          </a:prstGeom>
          <a:noFill/>
        </p:spPr>
      </p:pic>
      <p:pic>
        <p:nvPicPr>
          <p:cNvPr id="9222" name="Picture 6" descr="C:\Users\Lenovo\Desktop\дипломы.свидетельства 13-14\Первый Аккорд Лауреат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071546"/>
            <a:ext cx="2401409" cy="3305164"/>
          </a:xfrm>
          <a:prstGeom prst="rect">
            <a:avLst/>
          </a:prstGeom>
          <a:noFill/>
        </p:spPr>
      </p:pic>
    </p:spTree>
  </p:cSld>
  <p:clrMapOvr>
    <a:masterClrMapping/>
  </p:clrMapOvr>
  <p:transition advTm="10608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140</TotalTime>
  <Words>158</Words>
  <Application>Microsoft Office PowerPoint</Application>
  <PresentationFormat>Экран (4:3)</PresentationFormat>
  <Paragraphs>38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Слайд 2</vt:lpstr>
      <vt:lpstr>Незабываемые дни предновогоднего путешествия</vt:lpstr>
      <vt:lpstr>Прогулки, экскурсии, подарки к Новому году родным и близким.</vt:lpstr>
      <vt:lpstr>День рождения клуба «Патриот», «День 8 марта», «День учителя», «Оккервильская корона», « Электролет»…</vt:lpstr>
      <vt:lpstr>«юный рекрут», «Звезды оккервиля», «Мы-дети петербурга» , «Золотая туфелька», поездка в ТЮЗ…</vt:lpstr>
      <vt:lpstr>Международные конкурсы</vt:lpstr>
      <vt:lpstr>Слайд 8</vt:lpstr>
      <vt:lpstr>Слайд 9</vt:lpstr>
      <vt:lpstr>Дк им. Газа – открытие спартакиады сок спб, ДК железнодорожников – программа «русский стиль»</vt:lpstr>
      <vt:lpstr>Слайд 11</vt:lpstr>
      <vt:lpstr>Отчетный концерт</vt:lpstr>
      <vt:lpstr>«Dance-коктейль» 2013-2014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 Рябова</dc:creator>
  <cp:lastModifiedBy>Школа №323, СПб</cp:lastModifiedBy>
  <cp:revision>17</cp:revision>
  <dcterms:created xsi:type="dcterms:W3CDTF">2014-06-03T17:53:27Z</dcterms:created>
  <dcterms:modified xsi:type="dcterms:W3CDTF">2014-06-06T05:29:28Z</dcterms:modified>
</cp:coreProperties>
</file>