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531" r:id="rId2"/>
    <p:sldId id="545" r:id="rId3"/>
    <p:sldId id="548" r:id="rId4"/>
    <p:sldId id="547" r:id="rId5"/>
    <p:sldId id="573" r:id="rId6"/>
    <p:sldId id="574" r:id="rId7"/>
    <p:sldId id="575" r:id="rId8"/>
    <p:sldId id="576" r:id="rId9"/>
    <p:sldId id="610" r:id="rId10"/>
    <p:sldId id="552" r:id="rId11"/>
    <p:sldId id="577" r:id="rId12"/>
    <p:sldId id="614" r:id="rId13"/>
    <p:sldId id="578" r:id="rId14"/>
    <p:sldId id="579" r:id="rId15"/>
    <p:sldId id="580" r:id="rId16"/>
    <p:sldId id="582" r:id="rId17"/>
    <p:sldId id="612" r:id="rId18"/>
    <p:sldId id="613" r:id="rId19"/>
    <p:sldId id="555" r:id="rId20"/>
    <p:sldId id="584" r:id="rId21"/>
    <p:sldId id="588" r:id="rId22"/>
    <p:sldId id="557" r:id="rId23"/>
    <p:sldId id="591" r:id="rId24"/>
    <p:sldId id="586" r:id="rId25"/>
    <p:sldId id="615" r:id="rId26"/>
    <p:sldId id="611" r:id="rId27"/>
    <p:sldId id="564" r:id="rId28"/>
    <p:sldId id="590" r:id="rId29"/>
    <p:sldId id="592" r:id="rId30"/>
    <p:sldId id="593" r:id="rId31"/>
    <p:sldId id="595" r:id="rId32"/>
    <p:sldId id="596" r:id="rId33"/>
    <p:sldId id="616" r:id="rId34"/>
    <p:sldId id="597" r:id="rId35"/>
    <p:sldId id="609" r:id="rId36"/>
    <p:sldId id="549" r:id="rId37"/>
    <p:sldId id="600" r:id="rId38"/>
    <p:sldId id="617" r:id="rId39"/>
    <p:sldId id="618" r:id="rId40"/>
    <p:sldId id="566" r:id="rId41"/>
    <p:sldId id="567" r:id="rId42"/>
    <p:sldId id="570" r:id="rId43"/>
    <p:sldId id="571" r:id="rId44"/>
    <p:sldId id="606" r:id="rId45"/>
    <p:sldId id="607" r:id="rId46"/>
    <p:sldId id="572" r:id="rId47"/>
    <p:sldId id="605" r:id="rId48"/>
    <p:sldId id="489" r:id="rId49"/>
    <p:sldId id="619" r:id="rId5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CC00"/>
    <a:srgbClr val="FF9933"/>
    <a:srgbClr val="CC6600"/>
    <a:srgbClr val="FF33CC"/>
    <a:srgbClr val="0000FF"/>
    <a:srgbClr val="FF3300"/>
    <a:srgbClr val="0000CC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707" autoAdjust="0"/>
    <p:restoredTop sz="94624" autoAdjust="0"/>
  </p:normalViewPr>
  <p:slideViewPr>
    <p:cSldViewPr>
      <p:cViewPr>
        <p:scale>
          <a:sx n="75" d="100"/>
          <a:sy n="75" d="100"/>
        </p:scale>
        <p:origin x="-744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75A43-2C7F-45D3-BEFF-209BE47FD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87C9-C373-42F8-B54C-25AE1CD67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EAA40-6724-4814-BCA8-DD4637718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E1356-BC53-452A-BC65-AC4D02BCB2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3BE4D-21B0-40E7-986A-34BF39F9F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4593B-F310-43DC-844A-B745099CB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4974A-3813-4337-A0CD-ED2AC17F8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23EFA-CCAF-44BF-9084-F829CB743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C6802-EF94-42F6-9C92-E115CA1F6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4FA85-2239-4C5F-9C87-67011A3FE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867FF-7516-40CC-8636-005031F75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2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B8A42DC-65B6-4699-A91D-1925B03FA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0" r:id="rId2"/>
    <p:sldLayoutId id="2147483799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800" r:id="rId9"/>
    <p:sldLayoutId id="2147483796" r:id="rId10"/>
    <p:sldLayoutId id="2147483797" r:id="rId11"/>
  </p:sldLayoutIdLst>
  <p:transition spd="slow" advTm="2000">
    <p:split orient="vert"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d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0825" y="-228600"/>
            <a:ext cx="9547225" cy="735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1331913" y="1989138"/>
            <a:ext cx="6480175" cy="21605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86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"Оккервильская корона"</a:t>
            </a:r>
          </a:p>
        </p:txBody>
      </p:sp>
      <p:sp>
        <p:nvSpPr>
          <p:cNvPr id="5124" name="WordArt 5"/>
          <p:cNvSpPr>
            <a:spLocks noChangeArrowheads="1" noChangeShapeType="1" noTextEdit="1"/>
          </p:cNvSpPr>
          <p:nvPr/>
        </p:nvSpPr>
        <p:spPr bwMode="auto">
          <a:xfrm>
            <a:off x="3352800" y="4876800"/>
            <a:ext cx="2209800" cy="4921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7F7F7F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2013-2014</a:t>
            </a:r>
          </a:p>
        </p:txBody>
      </p:sp>
      <p:pic>
        <p:nvPicPr>
          <p:cNvPr id="5125" name="Picture 6" descr="корон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838200"/>
            <a:ext cx="2057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1434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434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4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4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34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4953000" y="2133600"/>
            <a:ext cx="3200400" cy="1677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Упорство  и </a:t>
            </a:r>
          </a:p>
          <a:p>
            <a:pPr>
              <a:defRPr/>
            </a:pPr>
            <a:r>
              <a:rPr lang="ru-RU" sz="3600" b="1">
                <a:latin typeface="Monotype Corsiva" pitchFamily="66" charset="0"/>
              </a:rPr>
              <a:t>       трудолюбие</a:t>
            </a:r>
            <a:r>
              <a:rPr lang="ru-RU" sz="36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-76200" y="-76200"/>
            <a:ext cx="9324975" cy="6994525"/>
            <a:chOff x="-32" y="-17"/>
            <a:chExt cx="5874" cy="4406"/>
          </a:xfrm>
        </p:grpSpPr>
        <p:grpSp>
          <p:nvGrpSpPr>
            <p:cNvPr id="1536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536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6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6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536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49149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Агеева Анна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Диана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Алексеева Полина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Алешина Дарья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Антонюк Полина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Асташов Дмитрий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Базиль Юлия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Басова Анастасия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Бекемов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Ярослав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Белов Никита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9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-76200" y="-76200"/>
            <a:ext cx="9324975" cy="6994525"/>
            <a:chOff x="-32" y="-17"/>
            <a:chExt cx="5874" cy="4406"/>
          </a:xfrm>
        </p:grpSpPr>
        <p:grpSp>
          <p:nvGrpSpPr>
            <p:cNvPr id="1638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639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38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49530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Бобрович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 Денис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Бурунова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Таисия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Бровко Виталий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Вахранев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Власова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Волик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Воронов Илья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Вышинский Михаил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-76200" y="-76200"/>
            <a:ext cx="9324975" cy="6994525"/>
            <a:chOff x="-32" y="-17"/>
            <a:chExt cx="5874" cy="4406"/>
          </a:xfrm>
        </p:grpSpPr>
        <p:grpSp>
          <p:nvGrpSpPr>
            <p:cNvPr id="1741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741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741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18100" y="1143000"/>
            <a:ext cx="3024188" cy="4986338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Головина Мария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Гольчанский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Глушаков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Губанова Ника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Настя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Жевлова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Лилиан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Жолдошбек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Айзирек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Забнина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Зоткина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Игнатьева Мария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11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1843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843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3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4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843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080000" y="1066800"/>
            <a:ext cx="3024188" cy="5386388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Ионеску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Альбина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Калачев Павел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Клюшина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 Виктор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Ковшикова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Екатерина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Коверняк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София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Королева Светлана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Козлова Алена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Крохичева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Милана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Снежана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Татьяна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- 10 -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1946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946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6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6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946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32400" y="909638"/>
            <a:ext cx="3024188" cy="54483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Эвелина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Курасова Елена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Кушнир Анна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Лебедева Арина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Логинов Петр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Майская Маргарита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Матох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Елизавета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Мешковский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Лев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Ксения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Московкин Максим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Мухина Елизавета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- 11 -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048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048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8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8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48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19700" y="987425"/>
            <a:ext cx="3024188" cy="5292725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Мурысина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Мария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Обатурова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Саша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Одувалина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Алёна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Осипова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Павленко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 Виталий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Прохоренко Екатерина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Пашина Надежда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Романенко Ксения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Рулькова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Алина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- 1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150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151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1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1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50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Светличный Иван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Сеидова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Конул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Семенова Кристина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Спиричева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Жанна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Старкова Екатерина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Субботина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Супрунов Кирилл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Сухарников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Василий, 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Ткалич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Урасинова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Олеся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- 1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253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253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3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3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253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Фокеева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Хабиев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Лев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Чистова Александра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Шабанов Антон,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Шерстнева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Виолетта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Виктория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Язикова Камилла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Якимчук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- 1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4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355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355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5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6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355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029200" y="1792288"/>
            <a:ext cx="3200400" cy="167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</a:t>
            </a:r>
          </a:p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Зажигаем</a:t>
            </a:r>
          </a:p>
          <a:p>
            <a:pPr>
              <a:defRPr/>
            </a:pPr>
            <a:r>
              <a:rPr lang="ru-RU" sz="3600" b="1">
                <a:latin typeface="Monotype Corsiva" pitchFamily="66" charset="0"/>
              </a:rPr>
              <a:t>           звезды</a:t>
            </a:r>
            <a:r>
              <a:rPr lang="ru-RU" sz="36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104775" y="-60325"/>
            <a:ext cx="9324975" cy="6994525"/>
            <a:chOff x="-32" y="-17"/>
            <a:chExt cx="5874" cy="4406"/>
          </a:xfrm>
        </p:grpSpPr>
        <p:grpSp>
          <p:nvGrpSpPr>
            <p:cNvPr id="614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615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5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5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4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6138" name="Text Box 10"/>
          <p:cNvSpPr txBox="1">
            <a:spLocks noChangeArrowheads="1"/>
          </p:cNvSpPr>
          <p:nvPr/>
        </p:nvSpPr>
        <p:spPr bwMode="auto">
          <a:xfrm>
            <a:off x="5105400" y="1989138"/>
            <a:ext cx="3097213" cy="3659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Почетные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граждане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Оккервиля</a:t>
            </a:r>
            <a:endParaRPr lang="ru-RU" sz="3600" b="1" dirty="0"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3600" b="1" dirty="0"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2013-2014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458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458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8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8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458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19700" y="1141413"/>
            <a:ext cx="3024188" cy="498475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Бабаян Виолетта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Дементьева Маргарита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Кузнецова Александра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Майская Маргарита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Мухина Елизавета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Никандрова Александра 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Одувалина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 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Ольнева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Омельченко Наталья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</a:t>
            </a:r>
            <a:r>
              <a:rPr lang="en-US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- 1</a:t>
            </a:r>
            <a:r>
              <a:rPr 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7</a:t>
            </a:r>
            <a:r>
              <a:rPr lang="en-US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560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560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0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0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560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4862512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Романенко Ксения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Попова Маргарита 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Стесев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Глеб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Шаблова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Алина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Шен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Ижен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en-US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en-US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en-US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en-US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18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662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663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3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3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62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029200" y="1792288"/>
            <a:ext cx="3200400" cy="167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Спортивные </a:t>
            </a:r>
          </a:p>
          <a:p>
            <a:pPr>
              <a:defRPr/>
            </a:pPr>
            <a:r>
              <a:rPr lang="ru-RU" sz="3600" b="1">
                <a:latin typeface="Monotype Corsiva" pitchFamily="66" charset="0"/>
              </a:rPr>
              <a:t>      надежды</a:t>
            </a:r>
            <a:r>
              <a:rPr lang="ru-RU" sz="36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765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765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5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5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765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054600" y="1141413"/>
            <a:ext cx="3024188" cy="498475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Амирбекян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Рафаэль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 Егор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Бердинских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Даниил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 Денис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Булат Дмитрий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Василиса 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Вышинский Михаил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Гольчанский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Дергачева Алиса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0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867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867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67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68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867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41413"/>
            <a:ext cx="3024188" cy="498475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Екимова Дарья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 Трофим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Зеленков Яков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Зимин Мирослав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Аркадий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Дмитрий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Калянов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Карасев Максим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 Виктор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Лаврентьева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Дарина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2970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2970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0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0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970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45100" y="1235075"/>
            <a:ext cx="3024188" cy="4524375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Лобанов Кирилл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Анфиса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Навроцкий  Максим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Печенкин Денис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Потапов Илья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Рульков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 Даниил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 Максим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Смолинский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Даниил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072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072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2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2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72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05400" y="1141413"/>
            <a:ext cx="3176588" cy="498475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Супрунов Кирилл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Федотов Сергей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 Георгий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Шуткин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Федор 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Эммус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endParaRPr lang="en-US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200"/>
              </a:spcBef>
              <a:defRPr/>
            </a:pPr>
            <a:endParaRPr lang="en-US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200"/>
              </a:spcBef>
              <a:defRPr/>
            </a:pPr>
            <a:endParaRPr lang="en-US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200"/>
              </a:spcBef>
              <a:defRPr/>
            </a:pPr>
            <a:endParaRPr lang="en-US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174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175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75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75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174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105400" y="1792288"/>
            <a:ext cx="3200400" cy="167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Благодарность</a:t>
            </a:r>
          </a:p>
          <a:p>
            <a:pPr>
              <a:defRPr/>
            </a:pPr>
            <a:r>
              <a:rPr lang="ru-RU" sz="3600" b="1">
                <a:latin typeface="Monotype Corsiva" pitchFamily="66" charset="0"/>
              </a:rPr>
              <a:t>    и признание</a:t>
            </a:r>
            <a:r>
              <a:rPr lang="ru-RU" sz="36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277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277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7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7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277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50165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Алексащенкова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Сергеевна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Белова Марина Евгеньевна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Бердинских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Владимировна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Воздвиженская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Елена Александровна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Головешкина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Юрьевна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 Екатерина Александровна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4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379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379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79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0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379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Анна Борисовна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Жукова Елена Владимировна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Жукова Любовь Ивановна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Зимина Наталья Сергеевна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Ивина Екатерина Александровна 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4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-76200" y="-76200"/>
            <a:ext cx="9324975" cy="6994525"/>
            <a:chOff x="-32" y="-17"/>
            <a:chExt cx="5874" cy="4406"/>
          </a:xfrm>
        </p:grpSpPr>
        <p:grpSp>
          <p:nvGrpSpPr>
            <p:cNvPr id="717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717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7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5029200" y="1752600"/>
            <a:ext cx="3200400" cy="1677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К вершинам      	знаний</a:t>
            </a:r>
            <a:r>
              <a:rPr lang="ru-RU" sz="36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482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482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82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82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482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81600" y="987425"/>
            <a:ext cx="3252788" cy="5292725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Калянова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Георгиевна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Кизимова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Юрьевна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Козлова Мария Александровна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Костикова Галина Михайловна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Ларионовы Зинаида Владимировна и Борис Николаевич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Леонтьева Ольга Геннадьевна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	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5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584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584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84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84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584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41413"/>
            <a:ext cx="3024188" cy="498475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Магурина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Вячеславовна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Мартыненко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Маха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Меркелова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Людмила Тимофеевна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Налимова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Олеговна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Немчин Владимир Владимирович 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Обатурова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Юрьевна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- 2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6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686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687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87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87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686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81600" y="1125538"/>
            <a:ext cx="3024188" cy="50165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Панасенкова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 Сергеевна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Печенкина Инна Викторовна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Пшеничная Анастасия Викторовна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Ришняк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Юрьевна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Русина Лилия Вячеславовна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Самодай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27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789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789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89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89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789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029200" y="1125538"/>
            <a:ext cx="3176588" cy="50165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Семенова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Наталья Геннадьевна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Семеновы Татьяна Геннадьевна и Роман Юрьевич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Светличная Оксана Николаевна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Слабенко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Александровна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Валентина Владимировна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28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891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891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91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92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891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81600" y="1125538"/>
            <a:ext cx="3124200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Супрунова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Надежда Александровна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Титова Ольга Сергеевна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Холматова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Татьяна Александровна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Хабиев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 Борисович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Холматова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Александровна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Валерьевна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28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3994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3994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94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94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994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81600" y="1125538"/>
            <a:ext cx="3124200" cy="495458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Шафаростова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Анатольевна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Шкуратова Елена Валерьевна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Шипов Денис Владимирович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Язиков Георгий Александрович 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Яблокова Татьяна Викторовна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29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096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096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96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96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096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4800600" y="1828800"/>
            <a:ext cx="3124200" cy="1692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Номинация </a:t>
            </a:r>
          </a:p>
          <a:p>
            <a:pPr>
              <a:defRPr/>
            </a:pPr>
            <a:r>
              <a:rPr lang="ru-RU" sz="3600" b="1" dirty="0">
                <a:latin typeface="Monotype Corsiva" pitchFamily="66" charset="0"/>
              </a:rPr>
              <a:t>«Педагогические          </a:t>
            </a:r>
          </a:p>
          <a:p>
            <a:pPr>
              <a:defRPr/>
            </a:pPr>
            <a:r>
              <a:rPr lang="ru-RU" sz="3600" b="1" dirty="0">
                <a:latin typeface="Monotype Corsiva" pitchFamily="66" charset="0"/>
              </a:rPr>
              <a:t>         надежды</a:t>
            </a:r>
            <a:r>
              <a:rPr lang="ru-RU" sz="3600" dirty="0"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198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199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99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99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198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48000" cy="4862512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Горшкова Екатерина Сергеевна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Михайлова Катарина Владимировна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Скалозуб Анастасия Павловна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Соколова Алёна Игоревна</a:t>
            </a:r>
          </a:p>
          <a:p>
            <a:pPr algn="ctr">
              <a:spcBef>
                <a:spcPts val="1200"/>
              </a:spcBef>
              <a:defRPr/>
            </a:pPr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31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301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301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01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01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301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5029200" y="1828800"/>
            <a:ext cx="3124200" cy="1677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Номинация </a:t>
            </a:r>
          </a:p>
          <a:p>
            <a:pPr>
              <a:defRPr/>
            </a:pPr>
            <a:r>
              <a:rPr lang="ru-RU" sz="3600"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Педагог -	мастер</a:t>
            </a:r>
            <a:r>
              <a:rPr lang="ru-RU" sz="3600">
                <a:latin typeface="Monotype Corsiva" pitchFamily="66" charset="0"/>
              </a:rPr>
              <a:t>»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403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403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03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04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403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029200" y="1125538"/>
            <a:ext cx="3276600" cy="4862512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Агеева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Лариса Николаевна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Ермолина Ирина Борисовна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Мушуманская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Михайловна</a:t>
            </a:r>
          </a:p>
          <a:p>
            <a:pPr algn="ctr"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Галина Николаевна</a:t>
            </a:r>
          </a:p>
          <a:p>
            <a:pPr algn="ctr">
              <a:spcBef>
                <a:spcPts val="1200"/>
              </a:spcBef>
              <a:defRPr/>
            </a:pPr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32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819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819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9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19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990600"/>
            <a:ext cx="3024188" cy="50165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 Влад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Акматов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Азамат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Борисова Анна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Бахов Михаил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Бердинских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Даниил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Буковей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Егор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Вялова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Гардер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Гафарова Арина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Гафарова Елизавета</a:t>
            </a:r>
          </a:p>
          <a:p>
            <a:pPr algn="ctr">
              <a:spcBef>
                <a:spcPts val="1200"/>
              </a:spcBef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5061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5063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064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065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062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257800" y="2071688"/>
            <a:ext cx="266700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>
                <a:latin typeface="Monotype Corsiva" pitchFamily="66" charset="0"/>
              </a:rPr>
              <a:t>Лидер-2014</a:t>
            </a:r>
            <a:r>
              <a:rPr lang="ru-RU" sz="36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  <p:sp>
        <p:nvSpPr>
          <p:cNvPr id="200714" name="Rectangle 10"/>
          <p:cNvSpPr>
            <a:spLocks noChangeArrowheads="1"/>
          </p:cNvSpPr>
          <p:nvPr/>
        </p:nvSpPr>
        <p:spPr bwMode="auto">
          <a:xfrm>
            <a:off x="5784850" y="3246438"/>
            <a:ext cx="1530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(учащиеся)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 advTm="1300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608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608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08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08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608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1736" name="Text Box 8"/>
          <p:cNvSpPr txBox="1">
            <a:spLocks noChangeArrowheads="1"/>
          </p:cNvSpPr>
          <p:nvPr/>
        </p:nvSpPr>
        <p:spPr bwMode="auto">
          <a:xfrm>
            <a:off x="5257800" y="990600"/>
            <a:ext cx="2971800" cy="53848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800"/>
              </a:spcBef>
              <a:defRPr/>
            </a:pPr>
            <a:endParaRPr lang="ru-RU" b="1" i="1" dirty="0"/>
          </a:p>
          <a:p>
            <a:pPr>
              <a:spcBef>
                <a:spcPts val="1800"/>
              </a:spcBef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Алиса</a:t>
            </a:r>
          </a:p>
          <a:p>
            <a:pPr>
              <a:spcBef>
                <a:spcPts val="1800"/>
              </a:spcBef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Никандрова Александра</a:t>
            </a:r>
          </a:p>
          <a:p>
            <a:pPr>
              <a:spcBef>
                <a:spcPts val="1800"/>
              </a:spcBef>
              <a:defRPr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Холопова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</a:t>
            </a:r>
          </a:p>
          <a:p>
            <a:pPr>
              <a:spcBef>
                <a:spcPts val="1800"/>
              </a:spcBef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Пшеничная Арина</a:t>
            </a:r>
          </a:p>
          <a:p>
            <a:pPr>
              <a:spcBef>
                <a:spcPts val="1800"/>
              </a:spcBef>
              <a:defRPr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Гудковский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</a:t>
            </a:r>
            <a:endParaRPr 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dirty="0"/>
              <a:t>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35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7109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7111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12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13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7110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257800" y="2147888"/>
            <a:ext cx="266700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>
                <a:latin typeface="Monotype Corsiva" pitchFamily="66" charset="0"/>
              </a:rPr>
              <a:t>Лидер-2014</a:t>
            </a:r>
            <a:r>
              <a:rPr lang="ru-RU" sz="36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  <p:sp>
        <p:nvSpPr>
          <p:cNvPr id="204809" name="Rectangle 9"/>
          <p:cNvSpPr>
            <a:spLocks noChangeArrowheads="1"/>
          </p:cNvSpPr>
          <p:nvPr/>
        </p:nvSpPr>
        <p:spPr bwMode="auto">
          <a:xfrm>
            <a:off x="5784850" y="3246438"/>
            <a:ext cx="1458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(педагоги)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813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813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13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13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813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5029200" y="838200"/>
            <a:ext cx="3276600" cy="4867275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b="1" i="1" dirty="0"/>
          </a:p>
          <a:p>
            <a:pPr algn="ctr">
              <a:spcBef>
                <a:spcPts val="24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Ковалёва Ирина Михайловна</a:t>
            </a:r>
          </a:p>
          <a:p>
            <a:pPr algn="ctr">
              <a:lnSpc>
                <a:spcPct val="135000"/>
              </a:lnSpc>
              <a:spcBef>
                <a:spcPts val="24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Кочеткова Татьяна Николаевна</a:t>
            </a:r>
          </a:p>
          <a:p>
            <a:pPr algn="ctr">
              <a:lnSpc>
                <a:spcPct val="135000"/>
              </a:lnSpc>
              <a:spcBef>
                <a:spcPts val="24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Широколава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Тамара Александровна</a:t>
            </a:r>
          </a:p>
          <a:p>
            <a:pPr algn="ctr">
              <a:lnSpc>
                <a:spcPct val="135000"/>
              </a:lnSpc>
              <a:spcBef>
                <a:spcPts val="2400"/>
              </a:spcBef>
              <a:buClr>
                <a:schemeClr val="hlink"/>
              </a:buClr>
              <a:buSzPct val="65000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34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49157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49159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160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161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9158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5257800" y="2147888"/>
            <a:ext cx="266700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Номинация </a:t>
            </a:r>
          </a:p>
          <a:p>
            <a:pPr>
              <a:defRPr/>
            </a:pPr>
            <a:r>
              <a:rPr lang="ru-RU" sz="32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>
                <a:latin typeface="Monotype Corsiva" pitchFamily="66" charset="0"/>
              </a:rPr>
              <a:t>Лидер-2014</a:t>
            </a:r>
            <a:r>
              <a:rPr lang="ru-RU" sz="36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»</a:t>
            </a:r>
          </a:p>
        </p:txBody>
      </p:sp>
      <p:sp>
        <p:nvSpPr>
          <p:cNvPr id="204809" name="Rectangle 9"/>
          <p:cNvSpPr>
            <a:spLocks noChangeArrowheads="1"/>
          </p:cNvSpPr>
          <p:nvPr/>
        </p:nvSpPr>
        <p:spPr bwMode="auto">
          <a:xfrm>
            <a:off x="5562600" y="3244850"/>
            <a:ext cx="2320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(руководитель)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5018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5018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18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18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018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5029200" y="838200"/>
            <a:ext cx="3276600" cy="5005388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b="1" i="1" dirty="0"/>
          </a:p>
          <a:p>
            <a:pPr algn="ctr">
              <a:spcBef>
                <a:spcPts val="2400"/>
              </a:spcBef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400"/>
              </a:spcBef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4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Осенина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Светлана Леонидовна </a:t>
            </a: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135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35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 descr="d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-152400"/>
            <a:ext cx="9448800" cy="72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WordArt 4"/>
          <p:cNvSpPr>
            <a:spLocks noChangeArrowheads="1" noChangeShapeType="1" noTextEdit="1"/>
          </p:cNvSpPr>
          <p:nvPr/>
        </p:nvSpPr>
        <p:spPr bwMode="auto">
          <a:xfrm>
            <a:off x="1331913" y="1989138"/>
            <a:ext cx="6480175" cy="21605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86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"Оккервильская корона"</a:t>
            </a:r>
          </a:p>
        </p:txBody>
      </p:sp>
      <p:sp>
        <p:nvSpPr>
          <p:cNvPr id="51204" name="WordArt 5"/>
          <p:cNvSpPr>
            <a:spLocks noChangeArrowheads="1" noChangeShapeType="1" noTextEdit="1"/>
          </p:cNvSpPr>
          <p:nvPr/>
        </p:nvSpPr>
        <p:spPr bwMode="auto">
          <a:xfrm>
            <a:off x="3352800" y="4876800"/>
            <a:ext cx="2209800" cy="4921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2013-2014</a:t>
            </a:r>
          </a:p>
        </p:txBody>
      </p:sp>
      <p:pic>
        <p:nvPicPr>
          <p:cNvPr id="51205" name="Picture 6" descr="корон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838200"/>
            <a:ext cx="2057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4800"/>
            <a:ext cx="94488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4" name="Picture 4" descr="Рисунок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81800" y="3962400"/>
            <a:ext cx="1439863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02732" y="685800"/>
            <a:ext cx="6422014" cy="13111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8800" b="1" i="1" dirty="0" err="1">
                <a:ln w="3155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</a:rPr>
              <a:t>Оккервиль</a:t>
            </a:r>
            <a:r>
              <a:rPr lang="ru-RU" sz="8800" b="1" i="1" dirty="0">
                <a:ln w="3155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</a:rPr>
              <a:t> –</a:t>
            </a:r>
            <a:r>
              <a:rPr lang="ru-RU" sz="5400" b="1" i="1" dirty="0">
                <a:ln w="3155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0065" y="2209800"/>
            <a:ext cx="7387342" cy="7017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C00"/>
                </a:solidFill>
                <a:latin typeface="Times New Roman" pitchFamily="18" charset="0"/>
              </a:rPr>
              <a:t>это творчество,  это успех,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66800" y="4057471"/>
            <a:ext cx="530093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8000" b="1" i="1" dirty="0">
                <a:ln w="3155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</a:rPr>
              <a:t>для всех !!!</a:t>
            </a:r>
            <a:endParaRPr lang="ru-RU" sz="8000" b="1" dirty="0">
              <a:ln w="31550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FFCC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74" y="3032069"/>
            <a:ext cx="7136826" cy="7017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C00"/>
                </a:solidFill>
                <a:latin typeface="Times New Roman" pitchFamily="18" charset="0"/>
              </a:rPr>
              <a:t>	Мир, который открыт </a:t>
            </a: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920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d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0013" y="-152400"/>
            <a:ext cx="9448801" cy="72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WordArt 4"/>
          <p:cNvSpPr>
            <a:spLocks noChangeArrowheads="1" noChangeShapeType="1" noTextEdit="1"/>
          </p:cNvSpPr>
          <p:nvPr/>
        </p:nvSpPr>
        <p:spPr bwMode="auto">
          <a:xfrm>
            <a:off x="1331913" y="1989138"/>
            <a:ext cx="6480175" cy="21605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86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"Оккервильская корона"</a:t>
            </a:r>
          </a:p>
        </p:txBody>
      </p:sp>
      <p:sp>
        <p:nvSpPr>
          <p:cNvPr id="53252" name="WordArt 5"/>
          <p:cNvSpPr>
            <a:spLocks noChangeArrowheads="1" noChangeShapeType="1" noTextEdit="1"/>
          </p:cNvSpPr>
          <p:nvPr/>
        </p:nvSpPr>
        <p:spPr bwMode="auto">
          <a:xfrm>
            <a:off x="3352800" y="4876800"/>
            <a:ext cx="2209800" cy="4921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2013-2014</a:t>
            </a:r>
          </a:p>
        </p:txBody>
      </p:sp>
      <p:pic>
        <p:nvPicPr>
          <p:cNvPr id="53253" name="Picture 6" descr="корон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838200"/>
            <a:ext cx="2057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d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0013" y="-152400"/>
            <a:ext cx="9448801" cy="72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WordArt 4"/>
          <p:cNvSpPr>
            <a:spLocks noChangeArrowheads="1" noChangeShapeType="1" noTextEdit="1"/>
          </p:cNvSpPr>
          <p:nvPr/>
        </p:nvSpPr>
        <p:spPr bwMode="auto">
          <a:xfrm>
            <a:off x="1331913" y="1989138"/>
            <a:ext cx="6480175" cy="21605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86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"Оккервильская корона"</a:t>
            </a:r>
          </a:p>
        </p:txBody>
      </p:sp>
      <p:sp>
        <p:nvSpPr>
          <p:cNvPr id="54276" name="WordArt 5"/>
          <p:cNvSpPr>
            <a:spLocks noChangeArrowheads="1" noChangeShapeType="1" noTextEdit="1"/>
          </p:cNvSpPr>
          <p:nvPr/>
        </p:nvSpPr>
        <p:spPr bwMode="auto">
          <a:xfrm>
            <a:off x="3352800" y="4876800"/>
            <a:ext cx="2209800" cy="4921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 cap="rnd">
                  <a:solidFill>
                    <a:srgbClr val="595959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2013-2014</a:t>
            </a:r>
          </a:p>
        </p:txBody>
      </p:sp>
      <p:pic>
        <p:nvPicPr>
          <p:cNvPr id="54277" name="Picture 6" descr="корон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838200"/>
            <a:ext cx="2057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9220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9222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23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24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21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07000" y="990600"/>
            <a:ext cx="3024188" cy="54483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itchFamily="18" charset="0"/>
              </a:rPr>
              <a:t>Гольчанский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Максим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Горячкин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Павел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Григорьева Алиса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Гудковский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Александр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Дементьева Маргарита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Дмитриева Дарья</a:t>
            </a:r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Дюбкова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Жевлов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Рустам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Желнов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Кирилл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Иванов Никита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Иванова Александра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- 3 -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324975" cy="6994525"/>
            <a:chOff x="-32" y="-17"/>
            <a:chExt cx="5874" cy="4406"/>
          </a:xfrm>
        </p:grpSpPr>
        <p:grpSp>
          <p:nvGrpSpPr>
            <p:cNvPr id="10244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0246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47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48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245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194300" y="990600"/>
            <a:ext cx="3024188" cy="54483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Ивасишин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Кайдалов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Сергей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Келейников Илья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Ковалева Мария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Костиков Никита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Котлячков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Иван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Кузнецова Александра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Куксинский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Георгий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Коверняк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София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Лебедева Арина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Мартыненко Роман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- 4 -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-76200" y="-76200"/>
            <a:ext cx="9324975" cy="6994525"/>
            <a:chOff x="-32" y="-17"/>
            <a:chExt cx="5874" cy="4406"/>
          </a:xfrm>
        </p:grpSpPr>
        <p:grpSp>
          <p:nvGrpSpPr>
            <p:cNvPr id="11268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1270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71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72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269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4986337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Меркелова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Меркулов Никита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Анфиса, 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Никандрова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Алекандра</a:t>
            </a:r>
            <a:endParaRPr lang="ru-RU" sz="20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Никольская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Никишина Ника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Петроченко Дарья, </a:t>
            </a:r>
            <a:endParaRPr lang="ru-RU" sz="20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Поляков Даниил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Пузыревкая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Пшеничная Арина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- 5 -</a:t>
            </a:r>
            <a:endParaRPr lang="ru-RU" sz="2000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-28575" y="-60325"/>
            <a:ext cx="9324975" cy="6994525"/>
            <a:chOff x="-32" y="-17"/>
            <a:chExt cx="5874" cy="4406"/>
          </a:xfrm>
        </p:grpSpPr>
        <p:grpSp>
          <p:nvGrpSpPr>
            <p:cNvPr id="12292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2294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295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296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293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990600"/>
            <a:ext cx="3024188" cy="5448300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Ришняк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Романенко Ксения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Рыжов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Нимофей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Руксина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Сабина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Самодай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Соснов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Семен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 Никита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Стесев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Глеб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Субботина Анастасия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Супрунов Кирилл</a:t>
            </a:r>
          </a:p>
          <a:p>
            <a:pPr>
              <a:spcBef>
                <a:spcPts val="1200"/>
              </a:spcBef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Тулякова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- 6 -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-28575" y="-60325"/>
            <a:ext cx="9324975" cy="6994525"/>
            <a:chOff x="-32" y="-17"/>
            <a:chExt cx="5874" cy="4406"/>
          </a:xfrm>
        </p:grpSpPr>
        <p:grpSp>
          <p:nvGrpSpPr>
            <p:cNvPr id="13316" name="Group 3"/>
            <p:cNvGrpSpPr>
              <a:grpSpLocks/>
            </p:cNvGrpSpPr>
            <p:nvPr/>
          </p:nvGrpSpPr>
          <p:grpSpPr bwMode="auto">
            <a:xfrm>
              <a:off x="-32" y="-17"/>
              <a:ext cx="5874" cy="4406"/>
              <a:chOff x="-32" y="-17"/>
              <a:chExt cx="5874" cy="4406"/>
            </a:xfrm>
          </p:grpSpPr>
          <p:pic>
            <p:nvPicPr>
              <p:cNvPr id="13318" name="Picture 4" descr="l4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-32" y="-17"/>
                <a:ext cx="5874" cy="4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19" name="Picture 5" descr="Рисунок1"/>
              <p:cNvPicPr>
                <a:picLocks noChangeAspect="1" noChangeArrowheads="1"/>
              </p:cNvPicPr>
              <p:nvPr/>
            </p:nvPicPr>
            <p:blipFill>
              <a:blip r:embed="rId3" cstate="email">
                <a:grayscl/>
              </a:blip>
              <a:srcRect/>
              <a:stretch>
                <a:fillRect/>
              </a:stretch>
            </p:blipFill>
            <p:spPr bwMode="auto">
              <a:xfrm>
                <a:off x="1442" y="1644"/>
                <a:ext cx="635" cy="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0" name="Picture 6" descr="J0105250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306" y="3232"/>
                <a:ext cx="997" cy="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317" name="Picture 7" descr="J010718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374" y="1372"/>
              <a:ext cx="725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257800" y="1125538"/>
            <a:ext cx="3024188" cy="5108575"/>
          </a:xfrm>
          <a:prstGeom prst="rect">
            <a:avLst/>
          </a:prstGeom>
          <a:noFill/>
          <a:ln w="34925" cap="rnd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Федин Никита 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Фокеева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Харьков Михаил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Широкова Арина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defRPr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Янченко Даниил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dirty="0"/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7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-</a:t>
            </a:r>
            <a:endParaRPr lang="ru-RU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 advTm="2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3627</TotalTime>
  <Words>675</Words>
  <Application>Microsoft Office PowerPoint</Application>
  <PresentationFormat>Экран (4:3)</PresentationFormat>
  <Paragraphs>365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Аня</dc:creator>
  <cp:lastModifiedBy>Школа №323, СПб</cp:lastModifiedBy>
  <cp:revision>230</cp:revision>
  <cp:lastPrinted>1601-01-01T00:00:00Z</cp:lastPrinted>
  <dcterms:created xsi:type="dcterms:W3CDTF">1601-01-01T00:00:00Z</dcterms:created>
  <dcterms:modified xsi:type="dcterms:W3CDTF">2014-04-26T05:14:26Z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