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saveSubsetFonts="1">
  <p:sldMasterIdLst>
    <p:sldMasterId r:id="rId4" id="2147483648"/>
  </p:sldMasterIdLst>
  <p:sldIdLst>
    <p:sldId r:id="rId5" id="256"/>
    <p:sldId r:id="rId6" id="257"/>
    <p:sldId r:id="rId7" id="258"/>
    <p:sldId r:id="rId8" id="259"/>
    <p:sldId r:id="rId9" id="260"/>
    <p:sldId r:id="rId10" id="261"/>
    <p:sldId r:id="rId11" id="262"/>
    <p:sldId r:id="rId12" id="263"/>
    <p:sldId r:id="rId13" id="264"/>
    <p:sldId r:id="rId14" id="265"/>
    <p:sldId r:id="rId15" id="266"/>
    <p:sldId r:id="rId16" id="267"/>
  </p:sldIdLst>
  <p:sldSz cx="12192000" cy="6858000"/>
  <p:notesSz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6858000" cy="9144000"/>
  <p:defaultText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>
      <a:defRPr lang="ru-RU">
        <a:uFillTx/>
      </a:defRPr>
    </a:defPPr>
    <a:lvl1pPr algn="l" defTabSz="914400" eaLnBrk="1" hangingPunct="1" latinLnBrk="0" marL="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tableStyles.xml><?xml version="1.0" encoding="utf-8"?>
<a:tblStyleLst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def="{5C22544A-7EE6-4342-B048-85BDC9FD1C3A}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normalViewPr>
    <p:restoredLeft sz="15620"/>
    <p:restoredTop sz="94660"/>
  </p:normalViewPr>
  <p:slideViewPr>
    <p:cSldViewPr snapToGrid="0">
      <p:cViewPr varScale="1">
  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sx d="100" n="67"/>
          <a:sy d="100" n="67"/>
        </p:scale>
  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150" y="66"/>
      </p:cViewPr>
    </p:cSldViewPr>
  </p:slideViewPr>
  <p:notesTextViewPr>
    <p:cViewPr>
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sx d="1" n="1"/>
        <a:sy d="1" n="1"/>
      </p:scale>
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0" y="0"/>
    </p:cViewPr>
  </p:notesTextViewPr>
  <p:gridSpacing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72008" cy="72008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tableStyles.xml" Type="http://schemas.openxmlformats.org/officeDocument/2006/relationships/tableStyles"></Relationship><Relationship Id="rId3" Target="viewProps.xml" Type="http://schemas.openxmlformats.org/officeDocument/2006/relationships/viewProps"></Relationship><Relationship Id="rId4" Target="slideMasters/slideMaster1.xml" Type="http://schemas.openxmlformats.org/officeDocument/2006/relationships/slideMaster"></Relationship><Relationship Id="rId5" Target="slides/slide1.xml" Type="http://schemas.openxmlformats.org/officeDocument/2006/relationships/slide"></Relationship><Relationship Id="rId6" Target="slides/slide2.xml" Type="http://schemas.openxmlformats.org/officeDocument/2006/relationships/slide"></Relationship><Relationship Id="rId7" Target="slides/slide3.xml" Type="http://schemas.openxmlformats.org/officeDocument/2006/relationships/slide"></Relationship><Relationship Id="rId8" Target="slides/slide4.xml" Type="http://schemas.openxmlformats.org/officeDocument/2006/relationships/slide"></Relationship><Relationship Id="rId9" Target="slides/slide5.xml" Type="http://schemas.openxmlformats.org/officeDocument/2006/relationships/slide"></Relationship><Relationship Id="rId10" Target="slides/slide6.xml" Type="http://schemas.openxmlformats.org/officeDocument/2006/relationships/slide"></Relationship><Relationship Id="rId11" Target="slides/slide7.xml" Type="http://schemas.openxmlformats.org/officeDocument/2006/relationships/slide"></Relationship><Relationship Id="rId12" Target="slides/slide8.xml" Type="http://schemas.openxmlformats.org/officeDocument/2006/relationships/slide"></Relationship><Relationship Id="rId13" Target="slides/slide9.xml" Type="http://schemas.openxmlformats.org/officeDocument/2006/relationships/slide"></Relationship><Relationship Id="rId14" Target="slides/slide10.xml" Type="http://schemas.openxmlformats.org/officeDocument/2006/relationships/slide"></Relationship><Relationship Id="rId15" Target="slides/slide11.xml" Type="http://schemas.openxmlformats.org/officeDocument/2006/relationships/slide"></Relationship><Relationship Id="rId16" Target="slides/slide12.xml" Type="http://schemas.openxmlformats.org/officeDocument/2006/relationships/slide"></Relationship><Relationship Id="rId17" Target="theme/theme1.xml" Type="http://schemas.openxmlformats.org/officeDocument/2006/relationships/theme"></Relationship></Relationship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">
  <p:cSld name="Титульный слайд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ctr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524000" y="1122363"/>
            <a:ext cx="9144000" cy="23876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algn="ctr">
              <a:defRPr sz="600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Подзаголовок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524000" y="3602038"/>
            <a:ext cx="9144000" cy="165576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algn="ctr" indent="0" marL="0">
              <a:buNone/>
              <a:defRPr sz="2400">
                <a:uFillTx/>
              </a:defRPr>
            </a:lvl1pPr>
            <a:lvl2pPr algn="ctr" indent="0" marL="457200">
              <a:buNone/>
              <a:defRPr sz="2000">
                <a:uFillTx/>
              </a:defRPr>
            </a:lvl2pPr>
            <a:lvl3pPr algn="ctr" indent="0" marL="914400">
              <a:buNone/>
              <a:defRPr sz="1800">
                <a:uFillTx/>
              </a:defRPr>
            </a:lvl3pPr>
            <a:lvl4pPr algn="ctr" indent="0" marL="1371600">
              <a:buNone/>
              <a:defRPr sz="1600">
                <a:uFillTx/>
              </a:defRPr>
            </a:lvl4pPr>
            <a:lvl5pPr algn="ctr" indent="0" marL="1828800">
              <a:buNone/>
              <a:defRPr sz="1600">
                <a:uFillTx/>
              </a:defRPr>
            </a:lvl5pPr>
            <a:lvl6pPr algn="ctr" indent="0" marL="2286000">
              <a:buNone/>
              <a:defRPr sz="1600">
                <a:uFillTx/>
              </a:defRPr>
            </a:lvl6pPr>
            <a:lvl7pPr algn="ctr" indent="0" marL="2743200">
              <a:buNone/>
              <a:defRPr sz="1600">
                <a:uFillTx/>
              </a:defRPr>
            </a:lvl7pPr>
            <a:lvl8pPr algn="ctr" indent="0" marL="3200400">
              <a:buNone/>
              <a:defRPr sz="1600">
                <a:uFillTx/>
              </a:defRPr>
            </a:lvl8pPr>
            <a:lvl9pPr algn="ctr" indent="0" marL="3657600">
              <a:buNone/>
              <a:defRPr sz="1600">
                <a:uFillTx/>
              </a:defRPr>
            </a:lvl9pPr>
          </a:lstStyle>
          <a:p>
            <a:r>
              <a:rPr lang="ru-RU" smtClean="0">
                <a:uFillTx/>
              </a:rPr>
              <a:t>Образец подзаголовка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Дат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ижний колонтиту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омер слайда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">
  <p:cSld name="Заголовок и объект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Объек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Дат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ижний колонтиту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омер слайда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secHead">
  <p:cSld name="Заголовок раздела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1850" y="1709738"/>
            <a:ext cx="10515600" cy="2852737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Текс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1850" y="4589463"/>
            <a:ext cx="10515600" cy="1500187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Дат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ижний колонтиту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омер слайда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Obj">
  <p:cSld name="Два объекта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Объек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1825625"/>
            <a:ext cx="5181600" cy="43513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Объект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172200" y="1825625"/>
            <a:ext cx="5181600" cy="43513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Дата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ижний колонтитул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Номер слайда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TxTwoObj">
  <p:cSld name="Сравнение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365125"/>
            <a:ext cx="10515600" cy="1325563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Текс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1681163"/>
            <a:ext cx="5157787" cy="82391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Объект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2505075"/>
            <a:ext cx="5157787" cy="3684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Текст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172200" y="1681163"/>
            <a:ext cx="5183188" cy="82391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Объект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172200" y="2505075"/>
            <a:ext cx="5183188" cy="3684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Дата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Нижний колонтитул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" name="Номер слайда 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Only">
  <p:cSld name="Только заголовок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Дата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Нижний колонтитул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омер слайда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blank">
  <p:cSld name="Пустой слайд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Дата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Нижний колонтитул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Номер слайд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Tx">
  <p:cSld name="Объект с подписью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457200"/>
            <a:ext cx="3932237" cy="16002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Объек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183188" y="987425"/>
            <a:ext cx="6172200" cy="48736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Текст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2057400"/>
            <a:ext cx="3932237" cy="3811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1600">
                <a:uFillTx/>
              </a:defRPr>
            </a:lvl1pPr>
            <a:lvl2pPr indent="0" marL="457200">
              <a:buNone/>
              <a:defRPr sz="1400">
                <a:uFillTx/>
              </a:defRPr>
            </a:lvl2pPr>
            <a:lvl3pPr indent="0" marL="914400">
              <a:buNone/>
              <a:defRPr sz="1200">
                <a:uFillTx/>
              </a:defRPr>
            </a:lvl3pPr>
            <a:lvl4pPr indent="0" marL="1371600">
              <a:buNone/>
              <a:defRPr sz="1000">
                <a:uFillTx/>
              </a:defRPr>
            </a:lvl4pPr>
            <a:lvl5pPr indent="0" marL="1828800">
              <a:buNone/>
              <a:defRPr sz="1000">
                <a:uFillTx/>
              </a:defRPr>
            </a:lvl5pPr>
            <a:lvl6pPr indent="0" marL="2286000">
              <a:buNone/>
              <a:defRPr sz="1000">
                <a:uFillTx/>
              </a:defRPr>
            </a:lvl6pPr>
            <a:lvl7pPr indent="0" marL="2743200">
              <a:buNone/>
              <a:defRPr sz="1000">
                <a:uFillTx/>
              </a:defRPr>
            </a:lvl7pPr>
            <a:lvl8pPr indent="0" marL="3200400">
              <a:buNone/>
              <a:defRPr sz="1000">
                <a:uFillTx/>
              </a:defRPr>
            </a:lvl8pPr>
            <a:lvl9pPr indent="0" marL="3657600">
              <a:buNone/>
              <a:defRPr sz="10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Дата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ижний колонтитул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Номер слайда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picTx">
  <p:cSld name="Рисунок с подписью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457200"/>
            <a:ext cx="3932237" cy="16002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Рисунок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pic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183188" y="987425"/>
            <a:ext cx="6172200" cy="48736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3200">
                <a:uFillTx/>
              </a:defRPr>
            </a:lvl1pPr>
            <a:lvl2pPr indent="0" marL="457200">
              <a:buNone/>
              <a:defRPr sz="2800">
                <a:uFillTx/>
              </a:defRPr>
            </a:lvl2pPr>
            <a:lvl3pPr indent="0" marL="914400">
              <a:buNone/>
              <a:defRPr sz="2400">
                <a:uFillTx/>
              </a:defRPr>
            </a:lvl3pPr>
            <a:lvl4pPr indent="0" marL="1371600">
              <a:buNone/>
              <a:defRPr sz="2000">
                <a:uFillTx/>
              </a:defRPr>
            </a:lvl4pPr>
            <a:lvl5pPr indent="0" marL="1828800">
              <a:buNone/>
              <a:defRPr sz="2000">
                <a:uFillTx/>
              </a:defRPr>
            </a:lvl5pPr>
            <a:lvl6pPr indent="0" marL="2286000">
              <a:buNone/>
              <a:defRPr sz="2000">
                <a:uFillTx/>
              </a:defRPr>
            </a:lvl6pPr>
            <a:lvl7pPr indent="0" marL="2743200">
              <a:buNone/>
              <a:defRPr sz="2000">
                <a:uFillTx/>
              </a:defRPr>
            </a:lvl7pPr>
            <a:lvl8pPr indent="0" marL="3200400">
              <a:buNone/>
              <a:defRPr sz="2000">
                <a:uFillTx/>
              </a:defRPr>
            </a:lvl8pPr>
            <a:lvl9pPr indent="0" marL="3657600">
              <a:buNone/>
              <a:defRPr sz="2000">
                <a:uFillTx/>
              </a:defRPr>
            </a:lvl9pPr>
          </a:lstStyle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Текст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2057400"/>
            <a:ext cx="3932237" cy="3811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1600">
                <a:uFillTx/>
              </a:defRPr>
            </a:lvl1pPr>
            <a:lvl2pPr indent="0" marL="457200">
              <a:buNone/>
              <a:defRPr sz="1400">
                <a:uFillTx/>
              </a:defRPr>
            </a:lvl2pPr>
            <a:lvl3pPr indent="0" marL="914400">
              <a:buNone/>
              <a:defRPr sz="1200">
                <a:uFillTx/>
              </a:defRPr>
            </a:lvl3pPr>
            <a:lvl4pPr indent="0" marL="1371600">
              <a:buNone/>
              <a:defRPr sz="1000">
                <a:uFillTx/>
              </a:defRPr>
            </a:lvl4pPr>
            <a:lvl5pPr indent="0" marL="1828800">
              <a:buNone/>
              <a:defRPr sz="1000">
                <a:uFillTx/>
              </a:defRPr>
            </a:lvl5pPr>
            <a:lvl6pPr indent="0" marL="2286000">
              <a:buNone/>
              <a:defRPr sz="1000">
                <a:uFillTx/>
              </a:defRPr>
            </a:lvl6pPr>
            <a:lvl7pPr indent="0" marL="2743200">
              <a:buNone/>
              <a:defRPr sz="1000">
                <a:uFillTx/>
              </a:defRPr>
            </a:lvl7pPr>
            <a:lvl8pPr indent="0" marL="3200400">
              <a:buNone/>
              <a:defRPr sz="1000">
                <a:uFillTx/>
              </a:defRPr>
            </a:lvl8pPr>
            <a:lvl9pPr indent="0" marL="3657600">
              <a:buNone/>
              <a:defRPr sz="1000">
                <a:uFillTx/>
              </a:defRPr>
            </a:lvl9pPr>
          </a:lstStyle>
          <a:p>
            <a:pPr lvl="0"/>
            <a:r>
              <a:rPr lang="ru-RU" smtClean="0">
                <a:uFillTx/>
              </a:rPr>
              <a:t>Образец текста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Дата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ижний колонтитул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Номер слайда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x">
  <p:cSld name="Заголовок и вертикальный текст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Вертикальный текс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orient="vert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Дат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ижний колонтиту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омер слайда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itleAndTx">
  <p:cSld name="Вертикальный заголовок и текст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Вертикальный 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orient="vert"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724900" y="365125"/>
            <a:ext cx="2628900" cy="58118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Вертикальный текс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orient="vert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365125"/>
            <a:ext cx="7734300" cy="58118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Дат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ижний колонтиту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омер слайда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x="1001">
        <a:schemeClr val="bg1"/>
      </p:bgRef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Заголовок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365125"/>
            <a:ext cx="10515600" cy="1325563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>
            <a:normAutofit/>
          </a:bodyPr>
          <a:lstStyle/>
          <a:p>
            <a:r>
              <a:rPr lang="ru-RU" smtClean="0">
                <a:uFillTx/>
              </a:rPr>
              <a:t>Образец заголовка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Текст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1825625"/>
            <a:ext cx="10515600" cy="4351338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bIns="45720" lIns="91440" rIns="91440" rtlCol="0" tIns="45720" vert="horz">
            <a:normAutofit/>
          </a:bodyPr>
          <a:lstStyle/>
          <a:p>
            <a:pPr lvl="0"/>
            <a:r>
              <a:rPr lang="ru-RU" smtClean="0">
                <a:uFillTx/>
              </a:rPr>
              <a:t>Образец текста</a:t>
            </a:r>
          </a:p>
          <a:p>
            <a:pPr lvl="1"/>
            <a:r>
              <a:rPr lang="ru-RU" smtClean="0">
                <a:uFillTx/>
              </a:rPr>
              <a:t>Второй уровень</a:t>
            </a:r>
          </a:p>
          <a:p>
            <a:pPr lvl="2"/>
            <a:r>
              <a:rPr lang="ru-RU" smtClean="0">
                <a:uFillTx/>
              </a:rPr>
              <a:t>Третий уровень</a:t>
            </a:r>
          </a:p>
          <a:p>
            <a:pPr lvl="3"/>
            <a:r>
              <a:rPr lang="ru-RU" smtClean="0">
                <a:uFillTx/>
              </a:rPr>
              <a:t>Четвертый уровень</a:t>
            </a:r>
          </a:p>
          <a:p>
            <a:pPr lvl="4"/>
            <a:r>
              <a:rPr lang="ru-RU" smtClean="0">
                <a:uFillTx/>
              </a:rPr>
              <a:t>Пятый уровень</a:t>
            </a:r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Дата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6356350"/>
            <a:ext cx="27432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8223C450-30BD-43EA-B581-7F4211B385AF}" type="datetimeFigureOut">
              <a:rPr lang="ru-RU" smtClean="0">
                <a:uFillTx/>
              </a:rPr>
              <a:t>06.09.2020</a:t>
            </a:fld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Нижний колонтиту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038600" y="6356350"/>
            <a:ext cx="41148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Номер слайда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610600" y="6356350"/>
            <a:ext cx="27432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A2F78E11-7098-425B-B69F-85D5F8DCB2DB}" type="slidenum">
              <a:rPr lang="ru-RU" smtClean="0">
                <a:uFillTx/>
              </a:rPr>
              <a:t>‹#›</a:t>
            </a:fld>
            <a:endParaRPr lang="ru-RU">
              <a:uFillTx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lt2" folHlink="folHlink" hlink="hlink" tx1="dk1" tx2="dk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txStyles>
    <p:title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>
        <a:defRPr lang="ru-RU">
          <a:uFillTx/>
        </a:defRPr>
      </a:defPPr>
      <a:lvl1pPr algn="l" defTabSz="914400" eaLnBrk="1" hangingPunct="1" latinLnBrk="0" marL="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/Relationships>
</file>

<file path=ppt/slides/_rels/slide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.png" Type="http://schemas.openxmlformats.org/officeDocument/2006/relationships/image"></Relationship><Relationship Id="rId3" Target="https://dnevnik2.petersburgedu.ru/" TargetMode="External" Type="http://schemas.openxmlformats.org/officeDocument/2006/relationships/hyperlink"></Relationship></Relationships>
</file>

<file path=ppt/slides/_rels/slide3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2.pn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3.png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4.png" Type="http://schemas.openxmlformats.org/officeDocument/2006/relationships/image"></Relationship><Relationship Id="rId3" Target="../media/image5.png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6.png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7.png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8.png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9.png" Type="http://schemas.openxmlformats.org/officeDocument/2006/relationships/image"></Relationship></Relationships>
</file>

<file path=ppt/slides/_rels/slide10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png" Type="http://schemas.openxmlformats.org/officeDocument/2006/relationships/image"></Relationship></Relationships>
</file>

<file path=ppt/slides/_rels/slide11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1.png" Type="http://schemas.openxmlformats.org/officeDocument/2006/relationships/image"></Relationship></Relationships>
</file>

<file path=ppt/slides/_rels/slide1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2.png" Type="http://schemas.openxmlformats.org/officeDocument/2006/relationships/image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TextBox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275196" y="898621"/>
            <a:ext cx="10404764" cy="1569660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pPr algn="ctr"/>
            <a:r>
              <a:rPr dirty="0" lang="ru-RU" smtClean="0" sz="3200">
                <a:uFillTx/>
              </a:rPr>
              <a:t>Инструкция по регистрации на портале </a:t>
            </a:r>
            <a:endParaRPr dirty="0" lang="en-US" smtClean="0" sz="3200">
              <a:uFillTx/>
            </a:endParaRPr>
          </a:p>
          <a:p>
            <a:pPr algn="ctr"/>
            <a:r>
              <a:rPr dirty="0" lang="ru-RU" smtClean="0" sz="3200">
                <a:solidFill>
                  <a:srgbClr val="FF0000"/>
                </a:solidFill>
                <a:uFillTx/>
              </a:rPr>
              <a:t>«Петербургское образование»</a:t>
            </a:r>
            <a:r>
              <a:rPr dirty="0" lang="ru-RU" smtClean="0" sz="3200">
                <a:uFillTx/>
              </a:rPr>
              <a:t> и получению доступа к электронному журналу и системе  контроля питания</a:t>
            </a:r>
            <a:endParaRPr dirty="0" lang="ru-RU" sz="3200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740728" y="5818909"/>
            <a:ext cx="4613564" cy="646331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pPr algn="ctr"/>
            <a:r>
              <a:rPr b="1" dirty="0" lang="ru-RU" smtClean="0">
                <a:uFillTx/>
              </a:rPr>
              <a:t>ГБОУ СОШ №323 Невского района</a:t>
            </a:r>
          </a:p>
          <a:p>
            <a:pPr algn="ctr"/>
            <a:r>
              <a:rPr b="1" dirty="0" lang="ru-RU" smtClean="0">
                <a:uFillTx/>
              </a:rPr>
              <a:t>2020-2021 год</a:t>
            </a:r>
            <a:endParaRPr b="1" dirty="0"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18946" r="8235" t="9179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49381" y="1716665"/>
            <a:ext cx="11171732" cy="4919662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49382" y="164444"/>
            <a:ext cx="11471563" cy="830997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en-US" smtClean="0" sz="2400">
                <a:uFillTx/>
              </a:rPr>
              <a:t>1. </a:t>
            </a:r>
            <a:r>
              <a:rPr dirty="0" lang="ru-RU" smtClean="0" sz="2400">
                <a:uFillTx/>
              </a:rPr>
              <a:t>Открываем любой интернет браузер и в поисковой строке вводим «Петербургское образование». </a:t>
            </a:r>
            <a:endParaRPr dirty="0" lang="ru-RU" sz="2400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Овал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68037" y="4045528"/>
            <a:ext cx="4184072" cy="8035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TextBox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49381" y="885668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2. Находим сайт </a:t>
            </a:r>
            <a:r>
              <a:rPr dirty="0" lang="en-US" sz="2400">
                <a:uFillTx/>
                <a:hlinkClick r:id="rId3"/>
              </a:rPr>
              <a:t>https://</a:t>
            </a:r>
            <a:r>
              <a:rPr dirty="0" lang="en-US" smtClean="0" sz="2400">
                <a:uFillTx/>
                <a:hlinkClick r:id="rId3"/>
              </a:rPr>
              <a:t>dnevnik2.petersburgedu.ru</a:t>
            </a:r>
            <a:r>
              <a:rPr dirty="0" lang="ru-RU" smtClean="0" sz="2400">
                <a:uFillTx/>
              </a:rPr>
              <a:t> или переходим по ссылке.</a:t>
            </a:r>
            <a:endParaRPr dirty="0" lang="ru-RU" sz="2400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0" name="Стрелка вниз 9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3709936">
            <a:off x="5213507" y="3298475"/>
            <a:ext cx="986156" cy="1588745"/>
          </a:xfrm>
          <a:prstGeom prst="downArrow">
            <a:avLst/>
          </a:prstGeom>
          <a:solidFill>
            <a:srgbClr val="FF0000"/>
          </a:solidFill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18750" l="7540" r="3624" t="8399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1300162"/>
            <a:ext cx="11558588" cy="5329237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Ова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171700" y="4943475"/>
            <a:ext cx="2043113" cy="714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TextBox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63694" y="564494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3</a:t>
            </a:r>
            <a:r>
              <a:rPr dirty="0" lang="en-US" smtClean="0" sz="2400">
                <a:uFillTx/>
              </a:rPr>
              <a:t>. </a:t>
            </a:r>
            <a:r>
              <a:rPr dirty="0" lang="ru-RU" smtClean="0" sz="2400">
                <a:uFillTx/>
              </a:rPr>
              <a:t>Находим кнопку «Зарегистрироваться» и переходим на регистрацию</a:t>
            </a:r>
            <a:endParaRPr dirty="0" lang="ru-RU" sz="2400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Стрелка вниз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2426824">
            <a:off x="4102379" y="3664600"/>
            <a:ext cx="1014413" cy="1484396"/>
          </a:xfrm>
          <a:prstGeom prst="downArrow">
            <a:avLst/>
          </a:prstGeom>
          <a:solidFill>
            <a:srgbClr val="FF0000"/>
          </a:solidFill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11133" l="7467" r="27527" t="17188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33782" y="873759"/>
            <a:ext cx="9315017" cy="5774681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TextBox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49839" y="412094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en-US" smtClean="0" sz="2400">
                <a:uFillTx/>
              </a:rPr>
              <a:t>4. </a:t>
            </a:r>
            <a:r>
              <a:rPr dirty="0" lang="ru-RU" smtClean="0" sz="2400">
                <a:uFillTx/>
              </a:rPr>
              <a:t>При регистрации указываем ВАШУ РАБОЧУЮ электронную почту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42383" l="9186" r="9005" t="13282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35539" y="1028700"/>
            <a:ext cx="10644187" cy="3243263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35539" y="254931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5</a:t>
            </a:r>
            <a:r>
              <a:rPr dirty="0" lang="en-US" smtClean="0" sz="2400">
                <a:uFillTx/>
              </a:rPr>
              <a:t>. </a:t>
            </a:r>
            <a:r>
              <a:rPr dirty="0" lang="ru-RU" sz="2400">
                <a:uFillTx/>
              </a:rPr>
              <a:t>П</a:t>
            </a:r>
            <a:r>
              <a:rPr dirty="0" lang="ru-RU" smtClean="0" sz="2400">
                <a:uFillTx/>
              </a:rPr>
              <a:t>ереходим в свою электронную почту и подтверждаем регистрацию</a:t>
            </a:r>
            <a:endParaRPr dirty="0" lang="ru-RU" sz="2400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Рисунок 5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3"/>
          <a:srcRect b="37891" r="17679" t="18359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233488" y="3886199"/>
            <a:ext cx="10710863" cy="3200401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Овал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014789" y="4249635"/>
            <a:ext cx="2043113" cy="714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Стрелка вниз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2426824">
            <a:off x="5945468" y="2970760"/>
            <a:ext cx="1014413" cy="1484396"/>
          </a:xfrm>
          <a:prstGeom prst="downArrow">
            <a:avLst/>
          </a:prstGeom>
          <a:solidFill>
            <a:srgbClr val="FF0000"/>
          </a:solidFill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11523" l="17752" r="24708" t="10352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42874" y="857249"/>
            <a:ext cx="9015413" cy="6881995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Ова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35539" y="4947500"/>
            <a:ext cx="8472489" cy="714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Стрелка вниз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2426824">
            <a:off x="7976260" y="3668624"/>
            <a:ext cx="1014413" cy="1484396"/>
          </a:xfrm>
          <a:prstGeom prst="downArrow">
            <a:avLst/>
          </a:prstGeom>
          <a:solidFill>
            <a:srgbClr val="FF0000"/>
          </a:solidFill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TextBox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35539" y="254931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6</a:t>
            </a:r>
            <a:r>
              <a:rPr dirty="0" lang="en-US" smtClean="0" sz="2400">
                <a:uFillTx/>
              </a:rPr>
              <a:t>. </a:t>
            </a:r>
            <a:r>
              <a:rPr dirty="0" lang="ru-RU" smtClean="0" sz="2400">
                <a:uFillTx/>
              </a:rPr>
              <a:t>Нажимаем ссылку в письме и подтверждаем почту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17969" l="7101" r="21742" t="11523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53278" y="1462088"/>
            <a:ext cx="9258301" cy="5157787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53278" y="545876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7</a:t>
            </a:r>
            <a:r>
              <a:rPr dirty="0" lang="en-US" smtClean="0" sz="2400">
                <a:uFillTx/>
              </a:rPr>
              <a:t>. </a:t>
            </a:r>
            <a:r>
              <a:rPr dirty="0" lang="ru-RU" smtClean="0" sz="2400">
                <a:uFillTx/>
              </a:rPr>
              <a:t>Придумываем пароль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10938" r="29759" t="31836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6774" y="2684258"/>
            <a:ext cx="10012610" cy="4586287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Овал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037111" y="2863748"/>
            <a:ext cx="4071937" cy="714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Стрелка вниз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2426824">
            <a:off x="6902732" y="1942060"/>
            <a:ext cx="1014413" cy="1484396"/>
          </a:xfrm>
          <a:prstGeom prst="downArrow">
            <a:avLst/>
          </a:prstGeom>
          <a:solidFill>
            <a:srgbClr val="FF0000"/>
          </a:solidFill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Овал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23864" y="3578123"/>
            <a:ext cx="2033587" cy="714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TextBox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53278" y="545876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8. Вносим ФИО и сохраняем данные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Рисунок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6250" l="3477" r="2416" t="15429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1128712"/>
            <a:ext cx="12244387" cy="5729288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Овал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501063" y="1649311"/>
            <a:ext cx="2937098" cy="6366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Стрелка вниз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 rot="2426824">
            <a:off x="11533136" y="838616"/>
            <a:ext cx="731699" cy="1322973"/>
          </a:xfrm>
          <a:prstGeom prst="downArrow">
            <a:avLst/>
          </a:prstGeom>
          <a:solidFill>
            <a:srgbClr val="FF0000"/>
          </a:solidFill>
        </p:spPr>
        <p: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rtlCol="0"/>
          <a:lstStyle/>
          <a:p>
            <a:pPr algn="ctr"/>
            <a:endParaRPr lang="ru-RU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TextBox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53278" y="545876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ru-RU" smtClean="0" sz="2400">
                <a:uFillTx/>
              </a:rPr>
              <a:t>9. Заходим в электронный дневник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7617" l="1830" r="15922" t="12890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1042986"/>
            <a:ext cx="10701339" cy="5815014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72112" y="295571"/>
            <a:ext cx="11471563" cy="461665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en-US" smtClean="0" sz="2400">
                <a:uFillTx/>
              </a:rPr>
              <a:t>10</a:t>
            </a:r>
            <a:r>
              <a:rPr dirty="0" lang="ru-RU" smtClean="0" sz="2400">
                <a:uFillTx/>
              </a:rPr>
              <a:t>. Нажимаем «Подключиться к электронному дневнику»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9571" l="10066" r="40081" t="8203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572126" y="400050"/>
            <a:ext cx="6486525" cy="6015038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72113" y="295571"/>
            <a:ext cx="4999976" cy="1938992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en-US" smtClean="0" sz="2400">
                <a:uFillTx/>
              </a:rPr>
              <a:t>1</a:t>
            </a:r>
            <a:r>
              <a:rPr dirty="0" lang="ru-RU" smtClean="0" sz="2400">
                <a:uFillTx/>
              </a:rPr>
              <a:t>1. Вносим СВОЕ полное ФИО и ФИО ребёнка. </a:t>
            </a:r>
          </a:p>
          <a:p>
            <a:r>
              <a:rPr dirty="0" lang="ru-RU" smtClean="0" sz="2400">
                <a:uFillTx/>
              </a:rPr>
              <a:t>В списке образовательных организаций выбираем нашу школу.</a:t>
            </a:r>
          </a:p>
          <a:p>
            <a:r>
              <a:rPr dirty="0" lang="ru-RU" smtClean="0" sz="2400">
                <a:uFillTx/>
              </a:rPr>
              <a:t>Нажимаем «Подать заявление»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Рисунок 3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/>
          </p:cNvPicPr>
          <p:nvPr/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rotWithShape="1">
          <a:blip r:embed="rId2"/>
          <a:srcRect b="8977" l="35678" r="7277" t="25470"/>
          <a:stretch/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497195" y="700089"/>
            <a:ext cx="7540797" cy="4872037"/>
          </a:xfrm>
          <a:prstGeom prst="rect">
            <a:avLst/>
          </a:prstGeom>
        </p:spPr>
      </p:pic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Box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72113" y="424158"/>
            <a:ext cx="4225082" cy="1569660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en-US" smtClean="0" sz="2400">
                <a:uFillTx/>
              </a:rPr>
              <a:t>1</a:t>
            </a:r>
            <a:r>
              <a:rPr dirty="0" lang="ru-RU" smtClean="0" sz="2400">
                <a:uFillTx/>
              </a:rPr>
              <a:t>2. Для подтверждения регистрации необходимо подтвердить регистрацию в школе (с паспортом).</a:t>
            </a:r>
            <a:endParaRPr dirty="0" lang="ru-RU" sz="2400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TextBox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txBox="1">
            <a:spLocks/>
          </p:cNvSpPr>
          <p:nvPr/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72113" y="2133896"/>
            <a:ext cx="4225082" cy="1569660"/>
          </a:xfrm>
          <a:prstGeom prst="rect">
            <a:avLst/>
          </a:prstGeom>
          <a:noFill/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rtlCol="0" wrap="square">
            <a:spAutoFit/>
          </a:bodyPr>
          <a:lstStyle/>
          <a:p>
            <a:r>
              <a:rPr dirty="0" lang="en-US" smtClean="0" sz="2400">
                <a:uFillTx/>
              </a:rPr>
              <a:t>1</a:t>
            </a:r>
            <a:r>
              <a:rPr dirty="0" lang="ru-RU" smtClean="0" sz="2400">
                <a:uFillTx/>
              </a:rPr>
              <a:t>3. Обращаться можно в кабинеты 220 или 307</a:t>
            </a:r>
          </a:p>
          <a:p>
            <a:r>
              <a:rPr dirty="0" lang="ru-RU" smtClean="0" sz="2400">
                <a:uFillTx/>
              </a:rPr>
              <a:t>Будние дни: с 15 до 18 часов</a:t>
            </a:r>
          </a:p>
          <a:p>
            <a:r>
              <a:rPr dirty="0" lang="ru-RU" smtClean="0" sz="2400">
                <a:uFillTx/>
              </a:rPr>
              <a:t>Суббота: с 14 до 16 часов</a:t>
            </a:r>
            <a:endParaRPr dirty="0" lang="ru-RU" sz="2400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theme/theme1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183</Words>
  <Application>Microsoft Office PowerPoint</Application>
  <PresentationFormat>Широкоэкранный</PresentationFormat>
  <Paragraphs>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8-9</dc:title>
  <dc:creator>Windows User</dc:creator>
  <cp:lastModifiedBy>Windows User</cp:lastModifiedBy>
  <cp:revision>17</cp:revision>
  <dcterms:created xsi:type="dcterms:W3CDTF">2020-04-14T08:53:30Z</dcterms:created>
  <dcterms:modified xsi:type="dcterms:W3CDTF">2020-09-06T17:12:06Z</dcterms:modified>
</cp:coreProperties>
</file>