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73" r:id="rId5"/>
    <p:sldId id="275" r:id="rId6"/>
    <p:sldId id="276" r:id="rId7"/>
    <p:sldId id="277" r:id="rId8"/>
    <p:sldId id="278" r:id="rId9"/>
    <p:sldId id="259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61" r:id="rId20"/>
    <p:sldId id="280" r:id="rId21"/>
    <p:sldId id="281" r:id="rId22"/>
    <p:sldId id="282" r:id="rId23"/>
    <p:sldId id="260" r:id="rId24"/>
    <p:sldId id="283" r:id="rId25"/>
    <p:sldId id="284" r:id="rId26"/>
    <p:sldId id="285" r:id="rId27"/>
    <p:sldId id="287" r:id="rId28"/>
    <p:sldId id="286" r:id="rId29"/>
    <p:sldId id="298" r:id="rId30"/>
    <p:sldId id="299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262" r:id="rId41"/>
    <p:sldId id="297" r:id="rId42"/>
    <p:sldId id="266" r:id="rId43"/>
    <p:sldId id="300" r:id="rId44"/>
    <p:sldId id="263" r:id="rId45"/>
    <p:sldId id="301" r:id="rId46"/>
    <p:sldId id="264" r:id="rId47"/>
    <p:sldId id="302" r:id="rId48"/>
    <p:sldId id="267" r:id="rId49"/>
    <p:sldId id="303" r:id="rId50"/>
    <p:sldId id="315" r:id="rId51"/>
    <p:sldId id="316" r:id="rId52"/>
    <p:sldId id="317" r:id="rId53"/>
    <p:sldId id="318" r:id="rId54"/>
    <p:sldId id="265" r:id="rId55"/>
    <p:sldId id="304" r:id="rId56"/>
    <p:sldId id="268" r:id="rId57"/>
    <p:sldId id="305" r:id="rId58"/>
    <p:sldId id="270" r:id="rId59"/>
    <p:sldId id="269" r:id="rId60"/>
    <p:sldId id="271" r:id="rId6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15A"/>
    <a:srgbClr val="E499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7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0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D570-83A1-47A3-9EA4-DF989C813478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A7A1-8681-4459-90BA-8956A0C62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796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D570-83A1-47A3-9EA4-DF989C813478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A7A1-8681-4459-90BA-8956A0C62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2140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D570-83A1-47A3-9EA4-DF989C813478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A7A1-8681-4459-90BA-8956A0C62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5573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D570-83A1-47A3-9EA4-DF989C813478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A7A1-8681-4459-90BA-8956A0C62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1522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D570-83A1-47A3-9EA4-DF989C813478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A7A1-8681-4459-90BA-8956A0C62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0657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D570-83A1-47A3-9EA4-DF989C813478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A7A1-8681-4459-90BA-8956A0C62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6734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D570-83A1-47A3-9EA4-DF989C813478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A7A1-8681-4459-90BA-8956A0C62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3430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D570-83A1-47A3-9EA4-DF989C813478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A7A1-8681-4459-90BA-8956A0C62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8960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D570-83A1-47A3-9EA4-DF989C813478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A7A1-8681-4459-90BA-8956A0C62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6712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D570-83A1-47A3-9EA4-DF989C813478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A7A1-8681-4459-90BA-8956A0C62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9555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D570-83A1-47A3-9EA4-DF989C813478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A7A1-8681-4459-90BA-8956A0C62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2461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5">
                <a:lumMod val="40000"/>
                <a:lumOff val="60000"/>
              </a:schemeClr>
            </a:gs>
            <a:gs pos="43000">
              <a:schemeClr val="accent5">
                <a:lumMod val="60000"/>
                <a:lumOff val="40000"/>
              </a:schemeClr>
            </a:gs>
            <a:gs pos="83000">
              <a:schemeClr val="accent5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0D570-83A1-47A3-9EA4-DF989C813478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0A7A1-8681-4459-90BA-8956A0C62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85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5381737"/>
            <a:ext cx="4692318" cy="14762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43425" y="5381736"/>
            <a:ext cx="4552950" cy="14762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338" y="1162050"/>
            <a:ext cx="2860552" cy="17333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99307" y="0"/>
            <a:ext cx="3693589" cy="11620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064310" y="-2"/>
            <a:ext cx="3583890" cy="1162052"/>
          </a:xfrm>
          <a:prstGeom prst="rect">
            <a:avLst/>
          </a:prstGeom>
        </p:spPr>
      </p:pic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>
            <a:off x="300446" y="2694169"/>
            <a:ext cx="8843554" cy="1668826"/>
          </a:xfrm>
          <a:prstGeom prst="rect">
            <a:avLst/>
          </a:prstGeom>
        </p:spPr>
        <p:txBody>
          <a:bodyPr wrap="none" numCol="1" fromWordArt="1">
            <a:prstTxWarp prst="textFadeUp">
              <a:avLst>
                <a:gd name="adj" fmla="val 1861"/>
              </a:avLst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3600" kern="10" dirty="0">
                <a:ln w="12700" cap="rnd">
                  <a:solidFill>
                    <a:srgbClr val="595959"/>
                  </a:solidFill>
                  <a:round/>
                  <a:headEnd/>
                  <a:tailEnd/>
                </a:ln>
                <a:solidFill>
                  <a:srgbClr val="F9E15A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"Оккервильская корона"</a:t>
            </a: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2817464" y="4767016"/>
            <a:ext cx="3363686" cy="614719"/>
          </a:xfrm>
          <a:prstGeom prst="rect">
            <a:avLst/>
          </a:prstGeom>
        </p:spPr>
        <p:txBody>
          <a:bodyPr wrap="none" numCol="1" fromWordArt="1">
            <a:prstTxWarp prst="textFadeUp">
              <a:avLst>
                <a:gd name="adj" fmla="val 1861"/>
              </a:avLst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endParaRPr lang="ru-RU" sz="400" kern="10" dirty="0">
              <a:ln w="12700" cap="rnd">
                <a:solidFill>
                  <a:srgbClr val="595959"/>
                </a:solidFill>
                <a:round/>
                <a:headEnd/>
                <a:tailEnd/>
              </a:ln>
              <a:solidFill>
                <a:srgbClr val="F9E15A"/>
              </a:solidFill>
              <a:latin typeface="Monotype Corsiva" panose="03010101010201010101" pitchFamily="66" charset="0"/>
              <a:cs typeface="Angsana New" panose="02020603050405020304" pitchFamily="18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6220" y="4767016"/>
            <a:ext cx="25166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n>
                  <a:solidFill>
                    <a:srgbClr val="F9E15A"/>
                  </a:solidFill>
                </a:ln>
                <a:solidFill>
                  <a:srgbClr val="E4990D"/>
                </a:solidFill>
                <a:latin typeface="Monotype Corsiva" panose="03010101010201010101" pitchFamily="66" charset="0"/>
              </a:rPr>
              <a:t>2017-2018</a:t>
            </a:r>
            <a:endParaRPr lang="ru-RU" sz="4400" dirty="0">
              <a:ln>
                <a:solidFill>
                  <a:srgbClr val="F9E15A"/>
                </a:solidFill>
              </a:ln>
              <a:solidFill>
                <a:srgbClr val="E4990D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" name="ОК гим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9404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703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39021" y="450286"/>
            <a:ext cx="3237470" cy="5035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Амиров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Магамед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Али 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Аввакумова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Анастасия 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Авдюшева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Арина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Аржанов Егор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Барсегян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Маргарита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Буковей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Егор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Бекемов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Ярослав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Бекемова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Маргарита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Бердинских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Даниил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Богданова Арина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Вовчанова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Екатерина, 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Васильева Диана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-8-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4887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703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71250" y="411813"/>
            <a:ext cx="3237470" cy="5028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Волкова Полина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Гуреева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Есения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Дмитриева Алена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Джафарова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Мадина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Егоров Константин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Ершова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Валерия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Жолдожбек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Айзирек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Жгилёва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Дарья, 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Жаров Михаил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Жаров Иван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Жевлова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Лилиан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 Вячеслав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-9-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4200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703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39706" y="204064"/>
            <a:ext cx="3382227" cy="5444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Ивасишин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Роман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Ильин Сергей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Кабанова Ксения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Киракосян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Арина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Копылов Антон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Кобылкин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Даниил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 "Классные ребята" Волкова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Колобаева Екатерина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Козлов Владислав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Колпиков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Даниил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Кожанова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Полина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Кошеварова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Полина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-10-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354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703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96686" y="411813"/>
            <a:ext cx="3382227" cy="5028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Коперская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Елизавета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Копылов Максим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Калинин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Артём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Кезиков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Тимур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Куликова Марина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Куксинский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Георгий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Курчиков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Кудрявцева Ульяна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Кузьмин Иван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Львовский Роман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Маркова Анастасия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Махилева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Валерия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-11-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0880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703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31409" y="411813"/>
            <a:ext cx="3382227" cy="5028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Маляренко Даниил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Мартынов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Василий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Мартынова Нина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 Никита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Мочалов Денис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Мясникова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Полина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Новиков Артем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Немчин Виталий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Осипова Майя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Озерских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Мария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Ончуков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Павел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Померанцевская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Вероника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-12-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8403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703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96686" y="477715"/>
            <a:ext cx="3382227" cy="5028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Петерикова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Арина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Петров Вадим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Юлия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Петров Виталий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Половникова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Аурелия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Померанцевская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Вероника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Пудовиков Никита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Родионова Анна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Разоренов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Владислав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Ришняк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Анна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Софиенко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Ярослав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Софиенко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Вероника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-13-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6944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703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96686" y="477715"/>
            <a:ext cx="3382227" cy="5028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Середенко Константин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Супрунов Кирилл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Семёнова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Анастасия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Скрыпник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Полина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Седова Дарья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Соцкова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Анастасия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Сорокина Ульяна 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Соколовский Никита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Стащак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Симкина Анастасия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Табунова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Дарья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Тедер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Марика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-14-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6777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703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96686" y="477715"/>
            <a:ext cx="3382227" cy="5028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Толстой Алексей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Толстолык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Анастасия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Ташник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Яна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Федотов Сергей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Фадеев Лев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Хомко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Евгений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Чичёва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Вера 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Цветков Алексей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Штырняева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Полина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Шульцева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Полина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Щурский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Сева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Юрковская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Полина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-15-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9616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703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96686" y="477715"/>
            <a:ext cx="3382227" cy="1289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Юстинович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Екатерина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Юрина Елизавета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Яковенко Александр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-16-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04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263" y="0"/>
            <a:ext cx="10116986" cy="70666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769" y="565688"/>
            <a:ext cx="2062929" cy="12500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64" y="1698172"/>
            <a:ext cx="2185937" cy="216843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06040" y="1190712"/>
            <a:ext cx="411589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Номинация</a:t>
            </a:r>
          </a:p>
          <a:p>
            <a:pPr algn="ctr">
              <a:defRPr/>
            </a:pP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</a:t>
            </a:r>
            <a:endParaRPr lang="ru-RU" sz="4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  <a:p>
            <a:pPr>
              <a:defRPr/>
            </a:pPr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«Спортивные </a:t>
            </a:r>
          </a:p>
          <a:p>
            <a:pPr algn="ctr">
              <a:defRPr/>
            </a:pPr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    </a:t>
            </a: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    </a:t>
            </a:r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надежды»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3866606"/>
            <a:ext cx="3971925" cy="10271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-17-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308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263" y="0"/>
            <a:ext cx="10116986" cy="70666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769" y="565688"/>
            <a:ext cx="2062929" cy="12500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64" y="1698172"/>
            <a:ext cx="2185937" cy="2168434"/>
          </a:xfrm>
          <a:prstGeom prst="rect">
            <a:avLst/>
          </a:prstGeom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222966" y="565688"/>
            <a:ext cx="3097213" cy="49121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Почетные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граждане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</a:t>
            </a:r>
            <a:r>
              <a:rPr lang="ru-RU" sz="4800" b="1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Оккервиля</a:t>
            </a:r>
            <a:endParaRPr lang="ru-RU" sz="4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4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2017-2018</a:t>
            </a:r>
            <a:endParaRPr lang="ru-RU" sz="4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3866606"/>
            <a:ext cx="3971925" cy="10271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473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703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96686" y="329062"/>
            <a:ext cx="3237470" cy="5028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Беляев Алексей</a:t>
            </a:r>
          </a:p>
          <a:p>
            <a:pPr>
              <a:lnSpc>
                <a:spcPct val="150000"/>
              </a:lnSpc>
            </a:pP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Бенко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Ивченко Владислава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Гасанова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Элина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Гончаров Александр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Джафаров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Мурад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Жуков Трофим</a:t>
            </a:r>
          </a:p>
          <a:p>
            <a:pPr>
              <a:lnSpc>
                <a:spcPct val="150000"/>
              </a:lnSpc>
            </a:pP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Зоркальцев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Кирилл 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Ивасишин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Владимир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Ивасишин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Роман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Игнатьев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Олег</a:t>
            </a:r>
          </a:p>
          <a:p>
            <a:pPr>
              <a:lnSpc>
                <a:spcPct val="150000"/>
              </a:lnSpc>
            </a:pP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Костанян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-18-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0441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989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96686" y="411813"/>
            <a:ext cx="3237470" cy="5028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Князева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Мария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Кузнецова Татьяна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Курбатов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Никита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Крылова Татьяна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Лян Яков 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Махрова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Елизавета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Никулин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Егор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Печенкин Денис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Погорелый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Арсений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Потапов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Илья</a:t>
            </a:r>
          </a:p>
          <a:p>
            <a:pPr>
              <a:lnSpc>
                <a:spcPct val="150000"/>
              </a:lnSpc>
            </a:pP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Померанцевская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Вероника 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Сабо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Кирилл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-19-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0272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703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96686" y="329062"/>
            <a:ext cx="3237470" cy="5028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Сабо Кирилл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Савельев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Семенов Даниил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Сизов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Иван</a:t>
            </a:r>
          </a:p>
          <a:p>
            <a:pPr>
              <a:lnSpc>
                <a:spcPct val="150000"/>
              </a:lnSpc>
            </a:pP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Скрыпник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Полина </a:t>
            </a:r>
          </a:p>
          <a:p>
            <a:pPr>
              <a:lnSpc>
                <a:spcPct val="150000"/>
              </a:lnSpc>
            </a:pP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Терешин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Тюрина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Алиса</a:t>
            </a:r>
          </a:p>
          <a:p>
            <a:pPr>
              <a:lnSpc>
                <a:spcPct val="150000"/>
              </a:lnSpc>
            </a:pP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Цыбина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Екатерина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Худайкулов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Рустам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Шубин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Шувалов Максим</a:t>
            </a:r>
          </a:p>
          <a:p>
            <a:pPr>
              <a:lnSpc>
                <a:spcPct val="150000"/>
              </a:lnSpc>
            </a:pP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Эммус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Вера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-20-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9347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263" y="0"/>
            <a:ext cx="10116986" cy="70666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769" y="565688"/>
            <a:ext cx="2062929" cy="12500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64" y="1698172"/>
            <a:ext cx="2185937" cy="216843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58292" y="1023297"/>
            <a:ext cx="411589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Номинация</a:t>
            </a:r>
          </a:p>
          <a:p>
            <a:pPr>
              <a:defRPr/>
            </a:pPr>
            <a:endParaRPr lang="ru-RU" sz="4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  <a:p>
            <a:pPr>
              <a:defRPr/>
            </a:pPr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«Зажигаем</a:t>
            </a:r>
          </a:p>
          <a:p>
            <a:pPr>
              <a:defRPr/>
            </a:pPr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        </a:t>
            </a: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    звезды</a:t>
            </a:r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3866606"/>
            <a:ext cx="3971925" cy="10271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-21-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8904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606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62589" y="399854"/>
            <a:ext cx="323747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800" b="1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1800" dirty="0"/>
              <a:t>Алексеева Елизавета </a:t>
            </a:r>
          </a:p>
          <a:p>
            <a:pPr>
              <a:lnSpc>
                <a:spcPct val="150000"/>
              </a:lnSpc>
            </a:pPr>
            <a:r>
              <a:rPr lang="ru-RU" sz="1800" dirty="0"/>
              <a:t>Антонюк Полина</a:t>
            </a:r>
          </a:p>
          <a:p>
            <a:pPr>
              <a:lnSpc>
                <a:spcPct val="150000"/>
              </a:lnSpc>
            </a:pPr>
            <a:r>
              <a:rPr lang="ru-RU" sz="1800" dirty="0"/>
              <a:t>Ананьина Дарья</a:t>
            </a:r>
          </a:p>
          <a:p>
            <a:pPr>
              <a:lnSpc>
                <a:spcPct val="150000"/>
              </a:lnSpc>
            </a:pPr>
            <a:r>
              <a:rPr lang="ru-RU" sz="1800" dirty="0" err="1" smtClean="0"/>
              <a:t>Батовкина</a:t>
            </a:r>
            <a:r>
              <a:rPr lang="ru-RU" sz="1800" dirty="0" smtClean="0"/>
              <a:t> </a:t>
            </a:r>
            <a:r>
              <a:rPr lang="ru-RU" sz="1800" dirty="0"/>
              <a:t>Варвара</a:t>
            </a:r>
          </a:p>
          <a:p>
            <a:pPr>
              <a:lnSpc>
                <a:spcPct val="150000"/>
              </a:lnSpc>
            </a:pPr>
            <a:r>
              <a:rPr lang="ru-RU" sz="1800" dirty="0"/>
              <a:t>Беляева Ира </a:t>
            </a:r>
          </a:p>
          <a:p>
            <a:pPr>
              <a:lnSpc>
                <a:spcPct val="150000"/>
              </a:lnSpc>
            </a:pPr>
            <a:r>
              <a:rPr lang="ru-RU" sz="1800" dirty="0"/>
              <a:t>Васильева Елена</a:t>
            </a:r>
          </a:p>
          <a:p>
            <a:pPr>
              <a:lnSpc>
                <a:spcPct val="150000"/>
              </a:lnSpc>
            </a:pPr>
            <a:r>
              <a:rPr lang="ru-RU" sz="1800" dirty="0" smtClean="0"/>
              <a:t>Верещагина </a:t>
            </a:r>
            <a:r>
              <a:rPr lang="ru-RU" sz="1800" dirty="0"/>
              <a:t>Олеся </a:t>
            </a:r>
            <a:endParaRPr lang="ru-RU" sz="1800" dirty="0" smtClean="0"/>
          </a:p>
          <a:p>
            <a:pPr>
              <a:lnSpc>
                <a:spcPct val="150000"/>
              </a:lnSpc>
            </a:pPr>
            <a:r>
              <a:rPr lang="ru-RU" sz="1800" dirty="0" err="1"/>
              <a:t>Винокурова</a:t>
            </a:r>
            <a:r>
              <a:rPr lang="ru-RU" sz="1800" dirty="0"/>
              <a:t> </a:t>
            </a:r>
            <a:r>
              <a:rPr lang="ru-RU" sz="1800" dirty="0" smtClean="0"/>
              <a:t>Анастасия</a:t>
            </a:r>
            <a:endParaRPr lang="ru-RU" sz="1800" dirty="0"/>
          </a:p>
          <a:p>
            <a:pPr>
              <a:lnSpc>
                <a:spcPct val="150000"/>
              </a:lnSpc>
            </a:pPr>
            <a:r>
              <a:rPr lang="ru-RU" sz="1800" dirty="0"/>
              <a:t>Волкова Анастасия</a:t>
            </a:r>
          </a:p>
          <a:p>
            <a:pPr>
              <a:lnSpc>
                <a:spcPct val="150000"/>
              </a:lnSpc>
            </a:pPr>
            <a:r>
              <a:rPr lang="ru-RU" sz="1800" dirty="0"/>
              <a:t>Гавриленко </a:t>
            </a:r>
            <a:r>
              <a:rPr lang="ru-RU" sz="1800" dirty="0" smtClean="0"/>
              <a:t>Максим</a:t>
            </a:r>
          </a:p>
          <a:p>
            <a:pPr>
              <a:lnSpc>
                <a:spcPct val="150000"/>
              </a:lnSpc>
            </a:pPr>
            <a:r>
              <a:rPr lang="ru-RU" sz="1800" dirty="0" smtClean="0"/>
              <a:t>Голованова </a:t>
            </a:r>
            <a:r>
              <a:rPr lang="ru-RU" sz="1800" dirty="0"/>
              <a:t>Маргарита</a:t>
            </a:r>
          </a:p>
          <a:p>
            <a:pPr>
              <a:lnSpc>
                <a:spcPct val="150000"/>
              </a:lnSpc>
            </a:pPr>
            <a:r>
              <a:rPr lang="ru-RU" sz="1800" dirty="0"/>
              <a:t>Дегтярёв </a:t>
            </a:r>
            <a:r>
              <a:rPr lang="ru-RU" sz="1800" dirty="0" smtClean="0"/>
              <a:t>Марк</a:t>
            </a:r>
            <a:endParaRPr lang="ru-RU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-22-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9150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606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26138" y="359715"/>
            <a:ext cx="3237470" cy="5028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800" b="1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1800" dirty="0"/>
              <a:t>Дементьева Маргарита </a:t>
            </a:r>
          </a:p>
          <a:p>
            <a:pPr>
              <a:lnSpc>
                <a:spcPct val="150000"/>
              </a:lnSpc>
            </a:pPr>
            <a:r>
              <a:rPr lang="ru-RU" sz="1800" dirty="0" err="1"/>
              <a:t>Дюбкова</a:t>
            </a:r>
            <a:r>
              <a:rPr lang="ru-RU" sz="1800" dirty="0"/>
              <a:t> Полина</a:t>
            </a:r>
          </a:p>
          <a:p>
            <a:pPr>
              <a:lnSpc>
                <a:spcPct val="150000"/>
              </a:lnSpc>
            </a:pPr>
            <a:r>
              <a:rPr lang="ru-RU" sz="1800" dirty="0" smtClean="0"/>
              <a:t>Егорова </a:t>
            </a:r>
            <a:r>
              <a:rPr lang="ru-RU" sz="1800" dirty="0"/>
              <a:t>Елена </a:t>
            </a:r>
          </a:p>
          <a:p>
            <a:pPr>
              <a:lnSpc>
                <a:spcPct val="150000"/>
              </a:lnSpc>
            </a:pPr>
            <a:r>
              <a:rPr lang="ru-RU" sz="1800" dirty="0" err="1"/>
              <a:t>Жгилева</a:t>
            </a:r>
            <a:r>
              <a:rPr lang="ru-RU" sz="1800" dirty="0"/>
              <a:t> Дарья </a:t>
            </a:r>
          </a:p>
          <a:p>
            <a:pPr>
              <a:lnSpc>
                <a:spcPct val="150000"/>
              </a:lnSpc>
            </a:pPr>
            <a:r>
              <a:rPr lang="ru-RU" sz="1800" dirty="0" smtClean="0"/>
              <a:t>Зверева </a:t>
            </a:r>
            <a:r>
              <a:rPr lang="ru-RU" sz="1800" dirty="0"/>
              <a:t>Валерия</a:t>
            </a:r>
          </a:p>
          <a:p>
            <a:pPr>
              <a:lnSpc>
                <a:spcPct val="150000"/>
              </a:lnSpc>
            </a:pPr>
            <a:r>
              <a:rPr lang="ru-RU" sz="1800" dirty="0"/>
              <a:t>Иванов Максим</a:t>
            </a:r>
          </a:p>
          <a:p>
            <a:pPr>
              <a:lnSpc>
                <a:spcPct val="150000"/>
              </a:lnSpc>
            </a:pPr>
            <a:r>
              <a:rPr lang="ru-RU" sz="1800" dirty="0"/>
              <a:t>Иванов Ярослав</a:t>
            </a:r>
          </a:p>
          <a:p>
            <a:pPr>
              <a:lnSpc>
                <a:spcPct val="150000"/>
              </a:lnSpc>
            </a:pPr>
            <a:r>
              <a:rPr lang="ru-RU" sz="1800" dirty="0"/>
              <a:t>Карпова Оксана</a:t>
            </a:r>
          </a:p>
          <a:p>
            <a:pPr>
              <a:lnSpc>
                <a:spcPct val="150000"/>
              </a:lnSpc>
            </a:pPr>
            <a:r>
              <a:rPr lang="ru-RU" sz="1800" dirty="0" err="1"/>
              <a:t>Кашинская</a:t>
            </a:r>
            <a:r>
              <a:rPr lang="ru-RU" sz="1800" dirty="0"/>
              <a:t> Дарья </a:t>
            </a:r>
          </a:p>
          <a:p>
            <a:pPr>
              <a:lnSpc>
                <a:spcPct val="150000"/>
              </a:lnSpc>
            </a:pPr>
            <a:r>
              <a:rPr lang="ru-RU" sz="1800" dirty="0" err="1" smtClean="0"/>
              <a:t>Кизимова</a:t>
            </a:r>
            <a:r>
              <a:rPr lang="ru-RU" sz="1800" dirty="0" smtClean="0"/>
              <a:t> </a:t>
            </a:r>
            <a:r>
              <a:rPr lang="ru-RU" sz="1800" dirty="0"/>
              <a:t>Елена</a:t>
            </a:r>
          </a:p>
          <a:p>
            <a:pPr>
              <a:lnSpc>
                <a:spcPct val="150000"/>
              </a:lnSpc>
            </a:pPr>
            <a:r>
              <a:rPr lang="ru-RU" sz="1800" dirty="0" smtClean="0"/>
              <a:t>Корнева </a:t>
            </a:r>
            <a:r>
              <a:rPr lang="ru-RU" sz="1800" dirty="0"/>
              <a:t>Варвара </a:t>
            </a:r>
          </a:p>
          <a:p>
            <a:pPr>
              <a:lnSpc>
                <a:spcPct val="150000"/>
              </a:lnSpc>
            </a:pPr>
            <a:r>
              <a:rPr lang="ru-RU" sz="1800" dirty="0" smtClean="0"/>
              <a:t>Левченко Владислав</a:t>
            </a:r>
            <a:endParaRPr lang="ru-RU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-23-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7837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606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97312" y="226986"/>
            <a:ext cx="323747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800" b="1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1800" dirty="0" smtClean="0"/>
              <a:t>Мамедова </a:t>
            </a:r>
            <a:r>
              <a:rPr lang="ru-RU" sz="1800" dirty="0"/>
              <a:t>Соня </a:t>
            </a:r>
          </a:p>
          <a:p>
            <a:pPr>
              <a:lnSpc>
                <a:spcPct val="150000"/>
              </a:lnSpc>
            </a:pPr>
            <a:r>
              <a:rPr lang="ru-RU" sz="1800" dirty="0" err="1"/>
              <a:t>Махутин</a:t>
            </a:r>
            <a:r>
              <a:rPr lang="ru-RU" sz="1800" dirty="0"/>
              <a:t> Сергей </a:t>
            </a:r>
          </a:p>
          <a:p>
            <a:pPr>
              <a:lnSpc>
                <a:spcPct val="150000"/>
              </a:lnSpc>
            </a:pPr>
            <a:r>
              <a:rPr lang="ru-RU" sz="1800" dirty="0"/>
              <a:t>Михайлова Ксения </a:t>
            </a:r>
          </a:p>
          <a:p>
            <a:pPr>
              <a:lnSpc>
                <a:spcPct val="150000"/>
              </a:lnSpc>
            </a:pPr>
            <a:r>
              <a:rPr lang="ru-RU" sz="1800" dirty="0" err="1" smtClean="0"/>
              <a:t>Мустафаева</a:t>
            </a:r>
            <a:r>
              <a:rPr lang="ru-RU" sz="1800" dirty="0" smtClean="0"/>
              <a:t> </a:t>
            </a:r>
            <a:r>
              <a:rPr lang="ru-RU" sz="1800" dirty="0"/>
              <a:t>Нана</a:t>
            </a:r>
          </a:p>
          <a:p>
            <a:pPr>
              <a:lnSpc>
                <a:spcPct val="150000"/>
              </a:lnSpc>
            </a:pPr>
            <a:r>
              <a:rPr lang="ru-RU" sz="1800" dirty="0"/>
              <a:t>Никольская Анастасия </a:t>
            </a:r>
          </a:p>
          <a:p>
            <a:pPr>
              <a:lnSpc>
                <a:spcPct val="150000"/>
              </a:lnSpc>
            </a:pPr>
            <a:r>
              <a:rPr lang="ru-RU" sz="1800" dirty="0" smtClean="0"/>
              <a:t>Новикова </a:t>
            </a:r>
            <a:r>
              <a:rPr lang="ru-RU" sz="1800" dirty="0"/>
              <a:t>Полина</a:t>
            </a:r>
          </a:p>
          <a:p>
            <a:pPr>
              <a:lnSpc>
                <a:spcPct val="150000"/>
              </a:lnSpc>
            </a:pPr>
            <a:r>
              <a:rPr lang="ru-RU" sz="1800" dirty="0" err="1"/>
              <a:t>Озерских</a:t>
            </a:r>
            <a:r>
              <a:rPr lang="ru-RU" sz="1800" dirty="0"/>
              <a:t> Маша</a:t>
            </a:r>
          </a:p>
          <a:p>
            <a:pPr>
              <a:lnSpc>
                <a:spcPct val="150000"/>
              </a:lnSpc>
            </a:pPr>
            <a:r>
              <a:rPr lang="ru-RU" sz="1800" dirty="0" smtClean="0"/>
              <a:t>Осипова </a:t>
            </a:r>
            <a:r>
              <a:rPr lang="ru-RU" sz="1800" dirty="0"/>
              <a:t>Софья</a:t>
            </a:r>
          </a:p>
          <a:p>
            <a:pPr>
              <a:lnSpc>
                <a:spcPct val="150000"/>
              </a:lnSpc>
            </a:pPr>
            <a:r>
              <a:rPr lang="ru-RU" sz="1800" dirty="0"/>
              <a:t>Печенкина Диана</a:t>
            </a:r>
          </a:p>
          <a:p>
            <a:pPr>
              <a:lnSpc>
                <a:spcPct val="150000"/>
              </a:lnSpc>
            </a:pPr>
            <a:r>
              <a:rPr lang="ru-RU" sz="1800" dirty="0" err="1" smtClean="0"/>
              <a:t>Рулькова</a:t>
            </a:r>
            <a:r>
              <a:rPr lang="ru-RU" sz="1800" dirty="0" smtClean="0"/>
              <a:t> </a:t>
            </a:r>
            <a:r>
              <a:rPr lang="ru-RU" sz="1800" dirty="0"/>
              <a:t>Алина</a:t>
            </a:r>
          </a:p>
          <a:p>
            <a:pPr>
              <a:lnSpc>
                <a:spcPct val="150000"/>
              </a:lnSpc>
            </a:pPr>
            <a:r>
              <a:rPr lang="ru-RU" sz="1800" dirty="0" err="1"/>
              <a:t>Тедер</a:t>
            </a:r>
            <a:r>
              <a:rPr lang="ru-RU" sz="1800" dirty="0"/>
              <a:t> Марика</a:t>
            </a:r>
          </a:p>
          <a:p>
            <a:pPr>
              <a:lnSpc>
                <a:spcPct val="150000"/>
              </a:lnSpc>
            </a:pPr>
            <a:r>
              <a:rPr lang="ru-RU" sz="1800" dirty="0" err="1"/>
              <a:t>Самодай</a:t>
            </a:r>
            <a:r>
              <a:rPr lang="ru-RU" sz="1800" dirty="0"/>
              <a:t> Юля 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-24-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4848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606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38298" y="411813"/>
            <a:ext cx="3237470" cy="5028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800" b="1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1800" dirty="0" smtClean="0"/>
              <a:t>Сапронова </a:t>
            </a:r>
            <a:r>
              <a:rPr lang="ru-RU" sz="1800" dirty="0"/>
              <a:t>Ангелина</a:t>
            </a:r>
          </a:p>
          <a:p>
            <a:pPr>
              <a:lnSpc>
                <a:spcPct val="150000"/>
              </a:lnSpc>
            </a:pPr>
            <a:r>
              <a:rPr lang="ru-RU" sz="1800" dirty="0" err="1" smtClean="0"/>
              <a:t>Семёнова</a:t>
            </a:r>
            <a:r>
              <a:rPr lang="ru-RU" sz="1800" dirty="0" smtClean="0"/>
              <a:t> </a:t>
            </a:r>
            <a:r>
              <a:rPr lang="ru-RU" sz="1800" dirty="0"/>
              <a:t>Анастасия</a:t>
            </a:r>
          </a:p>
          <a:p>
            <a:pPr>
              <a:lnSpc>
                <a:spcPct val="150000"/>
              </a:lnSpc>
            </a:pPr>
            <a:r>
              <a:rPr lang="ru-RU" sz="1800" dirty="0" err="1" smtClean="0"/>
              <a:t>Седлецкая</a:t>
            </a:r>
            <a:r>
              <a:rPr lang="ru-RU" sz="1800" dirty="0" smtClean="0"/>
              <a:t> </a:t>
            </a:r>
            <a:r>
              <a:rPr lang="ru-RU" sz="1800" dirty="0"/>
              <a:t>Кристина</a:t>
            </a:r>
          </a:p>
          <a:p>
            <a:pPr>
              <a:lnSpc>
                <a:spcPct val="150000"/>
              </a:lnSpc>
            </a:pPr>
            <a:r>
              <a:rPr lang="ru-RU" sz="1800" dirty="0"/>
              <a:t>Седова Маша</a:t>
            </a:r>
          </a:p>
          <a:p>
            <a:pPr>
              <a:lnSpc>
                <a:spcPct val="150000"/>
              </a:lnSpc>
            </a:pPr>
            <a:r>
              <a:rPr lang="ru-RU" sz="1800" dirty="0"/>
              <a:t>Смирнова Ксения </a:t>
            </a:r>
          </a:p>
          <a:p>
            <a:pPr>
              <a:lnSpc>
                <a:spcPct val="150000"/>
              </a:lnSpc>
            </a:pPr>
            <a:r>
              <a:rPr lang="ru-RU" sz="1800" dirty="0"/>
              <a:t>Смирнова Алина</a:t>
            </a:r>
          </a:p>
          <a:p>
            <a:pPr>
              <a:lnSpc>
                <a:spcPct val="150000"/>
              </a:lnSpc>
            </a:pPr>
            <a:r>
              <a:rPr lang="ru-RU" sz="1800" dirty="0" smtClean="0"/>
              <a:t>Старовойтова </a:t>
            </a:r>
            <a:r>
              <a:rPr lang="ru-RU" sz="1800" dirty="0"/>
              <a:t>Олеся</a:t>
            </a:r>
          </a:p>
          <a:p>
            <a:pPr>
              <a:lnSpc>
                <a:spcPct val="150000"/>
              </a:lnSpc>
            </a:pPr>
            <a:r>
              <a:rPr lang="ru-RU" sz="1800" dirty="0" err="1"/>
              <a:t>Соснов</a:t>
            </a:r>
            <a:r>
              <a:rPr lang="ru-RU" sz="1800" dirty="0"/>
              <a:t> Семён</a:t>
            </a:r>
          </a:p>
          <a:p>
            <a:pPr>
              <a:lnSpc>
                <a:spcPct val="150000"/>
              </a:lnSpc>
            </a:pPr>
            <a:r>
              <a:rPr lang="ru-RU" sz="1800" dirty="0" smtClean="0"/>
              <a:t>Сотникова </a:t>
            </a:r>
            <a:r>
              <a:rPr lang="ru-RU" sz="1800" dirty="0"/>
              <a:t>Алиса</a:t>
            </a:r>
          </a:p>
          <a:p>
            <a:pPr>
              <a:lnSpc>
                <a:spcPct val="150000"/>
              </a:lnSpc>
            </a:pPr>
            <a:r>
              <a:rPr lang="ru-RU" sz="1800" dirty="0"/>
              <a:t>Тарасевич Александр</a:t>
            </a:r>
          </a:p>
          <a:p>
            <a:pPr>
              <a:lnSpc>
                <a:spcPct val="150000"/>
              </a:lnSpc>
            </a:pPr>
            <a:r>
              <a:rPr lang="ru-RU" sz="1800" dirty="0" smtClean="0"/>
              <a:t>Тимофеева </a:t>
            </a:r>
            <a:r>
              <a:rPr lang="ru-RU" sz="1800" dirty="0"/>
              <a:t>Анна </a:t>
            </a:r>
          </a:p>
          <a:p>
            <a:pPr>
              <a:lnSpc>
                <a:spcPct val="150000"/>
              </a:lnSpc>
            </a:pPr>
            <a:r>
              <a:rPr lang="ru-RU" sz="1800" dirty="0" err="1"/>
              <a:t>Труш</a:t>
            </a:r>
            <a:r>
              <a:rPr lang="ru-RU" sz="1800" dirty="0"/>
              <a:t> Мария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-25-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4478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606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62589" y="388068"/>
            <a:ext cx="3237470" cy="419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800" b="1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1800" dirty="0" err="1" smtClean="0"/>
              <a:t>Померанцевская</a:t>
            </a:r>
            <a:r>
              <a:rPr lang="ru-RU" sz="1800" dirty="0" smtClean="0"/>
              <a:t> </a:t>
            </a:r>
            <a:r>
              <a:rPr lang="ru-RU" sz="1800" dirty="0"/>
              <a:t>Арина </a:t>
            </a:r>
          </a:p>
          <a:p>
            <a:pPr>
              <a:lnSpc>
                <a:spcPct val="150000"/>
              </a:lnSpc>
            </a:pPr>
            <a:r>
              <a:rPr lang="ru-RU" sz="1800" dirty="0" smtClean="0"/>
              <a:t>Пшеничный </a:t>
            </a:r>
            <a:r>
              <a:rPr lang="ru-RU" sz="1800" dirty="0"/>
              <a:t>Артем</a:t>
            </a:r>
          </a:p>
          <a:p>
            <a:pPr>
              <a:lnSpc>
                <a:spcPct val="150000"/>
              </a:lnSpc>
            </a:pPr>
            <a:r>
              <a:rPr lang="ru-RU" sz="1800" dirty="0" err="1"/>
              <a:t>Чередник</a:t>
            </a:r>
            <a:r>
              <a:rPr lang="ru-RU" sz="1800" dirty="0"/>
              <a:t> Алина</a:t>
            </a:r>
          </a:p>
          <a:p>
            <a:pPr>
              <a:lnSpc>
                <a:spcPct val="150000"/>
              </a:lnSpc>
            </a:pPr>
            <a:r>
              <a:rPr lang="ru-RU" sz="1800" dirty="0" err="1"/>
              <a:t>Шандрук</a:t>
            </a:r>
            <a:r>
              <a:rPr lang="ru-RU" sz="1800" dirty="0"/>
              <a:t> Юлия</a:t>
            </a:r>
          </a:p>
          <a:p>
            <a:pPr>
              <a:lnSpc>
                <a:spcPct val="150000"/>
              </a:lnSpc>
            </a:pPr>
            <a:r>
              <a:rPr lang="ru-RU" sz="1800" dirty="0" err="1" smtClean="0"/>
              <a:t>Цвилович</a:t>
            </a:r>
            <a:r>
              <a:rPr lang="ru-RU" sz="1800" dirty="0" smtClean="0"/>
              <a:t> </a:t>
            </a:r>
            <a:r>
              <a:rPr lang="ru-RU" sz="1800" dirty="0"/>
              <a:t>Мария</a:t>
            </a:r>
          </a:p>
          <a:p>
            <a:pPr>
              <a:lnSpc>
                <a:spcPct val="150000"/>
              </a:lnSpc>
            </a:pPr>
            <a:r>
              <a:rPr lang="ru-RU" sz="1800" dirty="0" err="1"/>
              <a:t>Урасинова</a:t>
            </a:r>
            <a:r>
              <a:rPr lang="ru-RU" sz="1800" dirty="0"/>
              <a:t> Олеся</a:t>
            </a:r>
          </a:p>
          <a:p>
            <a:pPr>
              <a:lnSpc>
                <a:spcPct val="150000"/>
              </a:lnSpc>
            </a:pPr>
            <a:r>
              <a:rPr lang="ru-RU" sz="1800" dirty="0" smtClean="0"/>
              <a:t>Чистова </a:t>
            </a:r>
            <a:r>
              <a:rPr lang="ru-RU" sz="1800" dirty="0"/>
              <a:t>Александра</a:t>
            </a:r>
          </a:p>
          <a:p>
            <a:pPr>
              <a:lnSpc>
                <a:spcPct val="150000"/>
              </a:lnSpc>
            </a:pPr>
            <a:r>
              <a:rPr lang="ru-RU" sz="1800" dirty="0" smtClean="0"/>
              <a:t>Юрлова </a:t>
            </a:r>
            <a:r>
              <a:rPr lang="ru-RU" sz="1800" dirty="0"/>
              <a:t>Кристина</a:t>
            </a:r>
          </a:p>
          <a:p>
            <a:pPr>
              <a:lnSpc>
                <a:spcPct val="150000"/>
              </a:lnSpc>
            </a:pPr>
            <a:r>
              <a:rPr lang="ru-RU" sz="1800" dirty="0"/>
              <a:t>Язикова Камилла </a:t>
            </a:r>
          </a:p>
          <a:p>
            <a:pPr>
              <a:lnSpc>
                <a:spcPct val="150000"/>
              </a:lnSpc>
            </a:pPr>
            <a:r>
              <a:rPr lang="ru-RU" sz="1800" dirty="0" err="1" smtClean="0"/>
              <a:t>Язьков</a:t>
            </a:r>
            <a:r>
              <a:rPr lang="ru-RU" sz="1800" dirty="0" smtClean="0"/>
              <a:t> Никита</a:t>
            </a:r>
            <a:endParaRPr lang="ru-RU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-26-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4594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976" y="0"/>
            <a:ext cx="10116986" cy="70666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769" y="565688"/>
            <a:ext cx="2062929" cy="12500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64" y="1698172"/>
            <a:ext cx="2185937" cy="2168434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054233" y="889563"/>
            <a:ext cx="3867700" cy="37856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   </a:t>
            </a:r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Номинация </a:t>
            </a:r>
          </a:p>
          <a:p>
            <a:pPr>
              <a:defRPr/>
            </a:pPr>
            <a:endParaRPr lang="ru-RU" sz="4800" b="1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«</a:t>
            </a:r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Благодарность </a:t>
            </a: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           и </a:t>
            </a:r>
          </a:p>
          <a:p>
            <a:pPr>
              <a:defRPr/>
            </a:pP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   признание»</a:t>
            </a:r>
            <a:endParaRPr lang="ru-RU" sz="4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3866606"/>
            <a:ext cx="3971925" cy="10271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369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263" y="0"/>
            <a:ext cx="10116986" cy="70666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769" y="565688"/>
            <a:ext cx="2062929" cy="12500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64" y="1698172"/>
            <a:ext cx="2185937" cy="2168434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810125" y="1181634"/>
            <a:ext cx="4038600" cy="3046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Номинация </a:t>
            </a:r>
            <a:endParaRPr lang="ru-RU" sz="4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  <a:p>
            <a:pPr>
              <a:defRPr/>
            </a:pPr>
            <a:endParaRPr lang="ru-RU" sz="4800" b="1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  <a:p>
            <a:pPr>
              <a:defRPr/>
            </a:pP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«</a:t>
            </a:r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К </a:t>
            </a: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вершинам  </a:t>
            </a:r>
          </a:p>
          <a:p>
            <a:pPr>
              <a:defRPr/>
            </a:pPr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	</a:t>
            </a: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       знаний</a:t>
            </a:r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3866606"/>
            <a:ext cx="3971925" cy="10271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-1-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7951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606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-27-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69530" y="371968"/>
            <a:ext cx="309742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Анисимова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 Владимировна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Аболишина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Анна Николаевна</a:t>
            </a:r>
          </a:p>
          <a:p>
            <a:pPr algn="ctr"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Батовкина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Мария Михайловна </a:t>
            </a: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Беляева Юлия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Валерьевна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Волнобой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Юлия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Игоревна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Галчина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Юлия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Геннадьевна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34993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606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-28-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61977" y="371968"/>
            <a:ext cx="309742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Голикова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Анна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Владимировна</a:t>
            </a: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Григорьева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Анна Борисовна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Денисова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Ольга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Валентиновна</a:t>
            </a: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Дашкевич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Елена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Александровна</a:t>
            </a: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Зюзина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Владимировна</a:t>
            </a: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Ильченко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Надежда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Андреевна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12778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606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-29-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69530" y="350097"/>
            <a:ext cx="309742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Ильченко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Надежда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Андреевна</a:t>
            </a:r>
          </a:p>
          <a:p>
            <a:pPr algn="ctr"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Кашинская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Елена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Сафиевна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Калмыкова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Анна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Сергеевна</a:t>
            </a:r>
          </a:p>
          <a:p>
            <a:pPr algn="ctr"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Кизимова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Юрьевна</a:t>
            </a: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Копылов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Олег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Викторович</a:t>
            </a: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Козлова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Мария Александровна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7723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606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-30-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06420" y="386934"/>
            <a:ext cx="309742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Кожанова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Ирина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Викторовна</a:t>
            </a: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Ковалева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Александровна</a:t>
            </a: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Кузьмина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Олеся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Владимировна</a:t>
            </a: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Лукашевич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Евгеньевна</a:t>
            </a: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Любченко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Юлия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Александровна</a:t>
            </a: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Маркова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Викторовна</a:t>
            </a:r>
          </a:p>
        </p:txBody>
      </p:sp>
    </p:spTree>
    <p:extLst>
      <p:ext uri="{BB962C8B-B14F-4D97-AF65-F5344CB8AC3E}">
        <p14:creationId xmlns:p14="http://schemas.microsoft.com/office/powerpoint/2010/main" val="30809887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606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-31-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06420" y="464301"/>
            <a:ext cx="3097427" cy="5028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Максимова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Людмила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Юрьевна</a:t>
            </a: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Мартынова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Анна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Александровна</a:t>
            </a:r>
          </a:p>
          <a:p>
            <a:pPr algn="ctr"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Микуляк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Васильевич</a:t>
            </a:r>
          </a:p>
          <a:p>
            <a:pPr algn="ctr"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Микуляк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Владимировна</a:t>
            </a:r>
          </a:p>
          <a:p>
            <a:pPr algn="ctr"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Магурина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Ольга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Вячеславовна</a:t>
            </a: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Михайлова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Лариса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Анатольевна</a:t>
            </a:r>
          </a:p>
        </p:txBody>
      </p:sp>
    </p:spTree>
    <p:extLst>
      <p:ext uri="{BB962C8B-B14F-4D97-AF65-F5344CB8AC3E}">
        <p14:creationId xmlns:p14="http://schemas.microsoft.com/office/powerpoint/2010/main" val="22242772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606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-32-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06420" y="464301"/>
            <a:ext cx="3097427" cy="5028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Мягкий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Андрей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Викторович</a:t>
            </a: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Никитина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Анна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Михайловна</a:t>
            </a: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Никитина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Анна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Михайловна</a:t>
            </a: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Новикова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Елена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Викторовна</a:t>
            </a: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Осипова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Ирина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Геннадьевна</a:t>
            </a: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Островерх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Юлия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Витальевна</a:t>
            </a:r>
          </a:p>
        </p:txBody>
      </p:sp>
    </p:spTree>
    <p:extLst>
      <p:ext uri="{BB962C8B-B14F-4D97-AF65-F5344CB8AC3E}">
        <p14:creationId xmlns:p14="http://schemas.microsoft.com/office/powerpoint/2010/main" val="22248942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606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-33-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06420" y="464301"/>
            <a:ext cx="3097427" cy="5028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Остроушко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Виталий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Михайлович</a:t>
            </a:r>
          </a:p>
          <a:p>
            <a:pPr algn="ctr"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Погребняк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Сергеевна</a:t>
            </a:r>
          </a:p>
          <a:p>
            <a:pPr algn="ctr"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Подъяпольская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Вероника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Андреевна</a:t>
            </a:r>
          </a:p>
          <a:p>
            <a:pPr algn="ctr"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Пундалова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Анна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Сергеевна</a:t>
            </a:r>
          </a:p>
          <a:p>
            <a:pPr algn="ctr"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Путикова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Ирина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Николаева</a:t>
            </a: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Родионова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Ирина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Анатольевна</a:t>
            </a:r>
          </a:p>
        </p:txBody>
      </p:sp>
    </p:spTree>
    <p:extLst>
      <p:ext uri="{BB962C8B-B14F-4D97-AF65-F5344CB8AC3E}">
        <p14:creationId xmlns:p14="http://schemas.microsoft.com/office/powerpoint/2010/main" val="27322174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606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-34-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06420" y="464301"/>
            <a:ext cx="3097427" cy="5028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Романенко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Елена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Павловна</a:t>
            </a:r>
          </a:p>
          <a:p>
            <a:pPr algn="ctr"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Ришняк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Оксана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Юрьевна</a:t>
            </a: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Русина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Лилия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Вячеславовна</a:t>
            </a: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Сафина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Сюзанна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Дмитриевна</a:t>
            </a: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Семенова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Геннадьевна</a:t>
            </a: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Сорокина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Ольга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Николаевна</a:t>
            </a:r>
          </a:p>
        </p:txBody>
      </p:sp>
    </p:spTree>
    <p:extLst>
      <p:ext uri="{BB962C8B-B14F-4D97-AF65-F5344CB8AC3E}">
        <p14:creationId xmlns:p14="http://schemas.microsoft.com/office/powerpoint/2010/main" val="2149724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606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-35-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06420" y="467892"/>
            <a:ext cx="3097427" cy="5444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Софиенко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Валерьевна</a:t>
            </a: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Степанова</a:t>
            </a: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Николаевна</a:t>
            </a: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Степанова</a:t>
            </a: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Валентина Владимировна</a:t>
            </a:r>
          </a:p>
          <a:p>
            <a:pPr algn="ctr">
              <a:lnSpc>
                <a:spcPct val="150000"/>
              </a:lnSpc>
            </a:pP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Сизова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Михайловна </a:t>
            </a: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Симкина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Оксана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Александровна</a:t>
            </a: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Супрунова</a:t>
            </a: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Надежда Александровна</a:t>
            </a:r>
          </a:p>
          <a:p>
            <a:pPr algn="ctr">
              <a:lnSpc>
                <a:spcPct val="150000"/>
              </a:lnSpc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7635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606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-36-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22348" y="806023"/>
            <a:ext cx="30974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Урасинова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Сергеевна</a:t>
            </a:r>
          </a:p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Яковлева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Николаевна</a:t>
            </a:r>
          </a:p>
          <a:p>
            <a:pPr algn="ctr">
              <a:lnSpc>
                <a:spcPct val="150000"/>
              </a:lnSpc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0723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14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56254" y="399854"/>
            <a:ext cx="3065679" cy="5028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Абрамов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Артем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Авдошин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Кира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Алазов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Артём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Анисимова Антонина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Аржанов Егор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Бахов Михаил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Борисова Анна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Бекемова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Маргарита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Буковей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Егор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Вовчанова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Мария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Верещагина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Олеся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-2-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5973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263" y="0"/>
            <a:ext cx="10116986" cy="70666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769" y="565688"/>
            <a:ext cx="2062929" cy="12500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64" y="1698172"/>
            <a:ext cx="2185937" cy="216843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06040" y="1190712"/>
            <a:ext cx="411589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Номинация </a:t>
            </a:r>
            <a:endParaRPr lang="ru-RU" sz="4800" b="1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endParaRPr lang="ru-RU" sz="4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  <a:p>
            <a:pPr>
              <a:defRPr/>
            </a:pP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  «Лидер </a:t>
            </a:r>
          </a:p>
          <a:p>
            <a:pPr>
              <a:defRPr/>
            </a:pP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              класса»</a:t>
            </a:r>
            <a:endParaRPr lang="ru-RU" sz="4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3866606"/>
            <a:ext cx="3971925" cy="10271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-37-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147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557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36182" y="1837042"/>
            <a:ext cx="32374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800" b="1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1800" dirty="0" err="1"/>
              <a:t>Залидеев</a:t>
            </a:r>
            <a:r>
              <a:rPr lang="ru-RU" sz="1800" dirty="0"/>
              <a:t> </a:t>
            </a:r>
            <a:r>
              <a:rPr lang="ru-RU" sz="1800" dirty="0" smtClean="0"/>
              <a:t>Дмитрий</a:t>
            </a:r>
          </a:p>
          <a:p>
            <a:pPr>
              <a:lnSpc>
                <a:spcPct val="150000"/>
              </a:lnSpc>
            </a:pPr>
            <a:r>
              <a:rPr lang="ru-RU" sz="1800" dirty="0" err="1"/>
              <a:t>Забнина</a:t>
            </a:r>
            <a:r>
              <a:rPr lang="ru-RU" sz="1800" dirty="0"/>
              <a:t> </a:t>
            </a:r>
            <a:r>
              <a:rPr lang="ru-RU" sz="1800" dirty="0" smtClean="0"/>
              <a:t>Анастасия</a:t>
            </a:r>
          </a:p>
          <a:p>
            <a:pPr>
              <a:lnSpc>
                <a:spcPct val="150000"/>
              </a:lnSpc>
            </a:pPr>
            <a:r>
              <a:rPr lang="ru-RU" sz="1800" dirty="0"/>
              <a:t>Курбатова Ольга </a:t>
            </a:r>
            <a:endParaRPr lang="ru-RU" sz="1800" dirty="0" smtClean="0"/>
          </a:p>
          <a:p>
            <a:pPr>
              <a:lnSpc>
                <a:spcPct val="150000"/>
              </a:lnSpc>
            </a:pPr>
            <a:r>
              <a:rPr lang="ru-RU" sz="1800" dirty="0" err="1"/>
              <a:t>Бердинских</a:t>
            </a:r>
            <a:r>
              <a:rPr lang="ru-RU" sz="1800" dirty="0"/>
              <a:t> </a:t>
            </a:r>
            <a:r>
              <a:rPr lang="ru-RU" sz="1800" dirty="0" smtClean="0"/>
              <a:t>Даниил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-38-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116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263" y="0"/>
            <a:ext cx="10116986" cy="70666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769" y="565688"/>
            <a:ext cx="2062929" cy="12500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64" y="1698172"/>
            <a:ext cx="2185937" cy="216843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06040" y="1190712"/>
            <a:ext cx="411589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Номинация </a:t>
            </a:r>
            <a:endParaRPr lang="ru-RU" sz="4800" b="1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endParaRPr lang="ru-RU" sz="4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  <a:p>
            <a:pPr>
              <a:defRPr/>
            </a:pP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«Ученик –</a:t>
            </a:r>
          </a:p>
          <a:p>
            <a:pPr>
              <a:defRPr/>
            </a:pP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               лидер»</a:t>
            </a:r>
            <a:endParaRPr lang="ru-RU" sz="4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78286" y="4441371"/>
            <a:ext cx="1959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2018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3866606"/>
            <a:ext cx="3971925" cy="10271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-39-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6991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606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-40-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13219" y="1835281"/>
            <a:ext cx="34876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800" b="1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2800" dirty="0" smtClean="0"/>
              <a:t>Ивасишин Роман</a:t>
            </a:r>
          </a:p>
          <a:p>
            <a:pPr>
              <a:lnSpc>
                <a:spcPct val="150000"/>
              </a:lnSpc>
            </a:pPr>
            <a:endParaRPr lang="ru-RU" sz="2800" dirty="0" smtClean="0"/>
          </a:p>
          <a:p>
            <a:pPr>
              <a:lnSpc>
                <a:spcPct val="150000"/>
              </a:lnSpc>
            </a:pPr>
            <a:r>
              <a:rPr lang="ru-RU" sz="2800" dirty="0" smtClean="0"/>
              <a:t>Бердинских Даниил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9272136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263" y="0"/>
            <a:ext cx="10116986" cy="70666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769" y="565688"/>
            <a:ext cx="2062929" cy="12500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64" y="1698172"/>
            <a:ext cx="2185937" cy="216843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06040" y="1190712"/>
            <a:ext cx="411589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Номинация </a:t>
            </a:r>
            <a:endParaRPr lang="ru-RU" sz="4800" b="1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endParaRPr lang="ru-RU" sz="4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  <a:p>
            <a:pPr>
              <a:defRPr/>
            </a:pP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«Педагогические          </a:t>
            </a:r>
            <a:endParaRPr lang="ru-RU" sz="4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        </a:t>
            </a: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  надежды</a:t>
            </a:r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78286" y="4441371"/>
            <a:ext cx="1959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2018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3866606"/>
            <a:ext cx="3971925" cy="10271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-41-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805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606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-42-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3631" y="2147223"/>
            <a:ext cx="3714862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800" b="1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ru-RU" sz="2400" dirty="0" smtClean="0"/>
              <a:t>Бутук 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/>
              <a:t>Олеся Константиновна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0480151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263" y="0"/>
            <a:ext cx="10116986" cy="70666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769" y="565688"/>
            <a:ext cx="2062929" cy="12500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64" y="1698172"/>
            <a:ext cx="2185937" cy="216843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06040" y="1190712"/>
            <a:ext cx="411589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Номинация </a:t>
            </a:r>
            <a:endParaRPr lang="ru-RU" sz="4800" b="1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endParaRPr lang="ru-RU" sz="4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  <a:p>
            <a:pPr>
              <a:defRPr/>
            </a:pP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«Педагог -    </a:t>
            </a:r>
          </a:p>
          <a:p>
            <a:pPr>
              <a:defRPr/>
            </a:pPr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</a:t>
            </a: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            мастер»</a:t>
            </a:r>
            <a:endParaRPr lang="ru-RU" sz="4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8286" y="4441371"/>
            <a:ext cx="1959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2018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3866606"/>
            <a:ext cx="3971925" cy="10271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-43-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29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606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-44-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9168" y="611969"/>
            <a:ext cx="3237470" cy="5115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800" b="1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ru-RU" sz="2000" dirty="0" err="1" smtClean="0"/>
              <a:t>Антоневич</a:t>
            </a:r>
            <a:r>
              <a:rPr lang="ru-RU" sz="2000" dirty="0" smtClean="0"/>
              <a:t> 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Дмитрий Борисович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Васильев 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Юрий Леонидович</a:t>
            </a:r>
            <a:endParaRPr lang="ru-RU" sz="2000" dirty="0"/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Ермолина 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Ирина Борисовна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Кузьмин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Георгий Сергеевич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Фролова 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Светлана Дмитриевна</a:t>
            </a:r>
            <a:endParaRPr lang="ru-RU" sz="2000" dirty="0" smtClean="0"/>
          </a:p>
          <a:p>
            <a:pPr algn="ctr">
              <a:lnSpc>
                <a:spcPct val="150000"/>
              </a:lnSpc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25530841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263" y="0"/>
            <a:ext cx="10116986" cy="70666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769" y="565688"/>
            <a:ext cx="2062929" cy="12500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64" y="1698172"/>
            <a:ext cx="2185937" cy="216843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06040" y="1190712"/>
            <a:ext cx="411589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Номинация </a:t>
            </a:r>
            <a:endParaRPr lang="ru-RU" sz="4800" b="1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endParaRPr lang="ru-RU" sz="4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  <a:p>
            <a:pPr>
              <a:defRPr/>
            </a:pP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«Учитель -    </a:t>
            </a:r>
          </a:p>
          <a:p>
            <a:pPr>
              <a:defRPr/>
            </a:pPr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</a:t>
            </a: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            мастер»</a:t>
            </a:r>
            <a:endParaRPr lang="ru-RU" sz="4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8286" y="4441371"/>
            <a:ext cx="1959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2018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3866606"/>
            <a:ext cx="3971925" cy="10271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-45-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0656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606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-46-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2327" y="323878"/>
            <a:ext cx="3237470" cy="5588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800" b="1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ru-RU" sz="1600" dirty="0" smtClean="0"/>
              <a:t>Яровая</a:t>
            </a:r>
          </a:p>
          <a:p>
            <a:pPr algn="ctr">
              <a:lnSpc>
                <a:spcPct val="150000"/>
              </a:lnSpc>
            </a:pPr>
            <a:r>
              <a:rPr lang="ru-RU" sz="1600" dirty="0" smtClean="0"/>
              <a:t>Антонина Ивановна</a:t>
            </a:r>
          </a:p>
          <a:p>
            <a:pPr algn="ctr">
              <a:lnSpc>
                <a:spcPct val="150000"/>
              </a:lnSpc>
            </a:pPr>
            <a:r>
              <a:rPr lang="ru-RU" sz="1600" dirty="0" smtClean="0"/>
              <a:t>Лопуха</a:t>
            </a:r>
          </a:p>
          <a:p>
            <a:pPr algn="ctr">
              <a:lnSpc>
                <a:spcPct val="150000"/>
              </a:lnSpc>
            </a:pPr>
            <a:r>
              <a:rPr lang="ru-RU" sz="1600" dirty="0" smtClean="0"/>
              <a:t>Татьяна Владимировна</a:t>
            </a:r>
          </a:p>
          <a:p>
            <a:pPr algn="ctr">
              <a:lnSpc>
                <a:spcPct val="150000"/>
              </a:lnSpc>
            </a:pPr>
            <a:r>
              <a:rPr lang="ru-RU" sz="1600" dirty="0" smtClean="0"/>
              <a:t>Широколава </a:t>
            </a:r>
          </a:p>
          <a:p>
            <a:pPr algn="ctr">
              <a:lnSpc>
                <a:spcPct val="150000"/>
              </a:lnSpc>
            </a:pPr>
            <a:r>
              <a:rPr lang="ru-RU" sz="1600" dirty="0" smtClean="0"/>
              <a:t>Тамара Александровна</a:t>
            </a:r>
          </a:p>
          <a:p>
            <a:pPr algn="ctr">
              <a:lnSpc>
                <a:spcPct val="150000"/>
              </a:lnSpc>
            </a:pPr>
            <a:r>
              <a:rPr lang="ru-RU" sz="1600" dirty="0" smtClean="0"/>
              <a:t>Соловьева </a:t>
            </a:r>
          </a:p>
          <a:p>
            <a:pPr algn="ctr">
              <a:lnSpc>
                <a:spcPct val="150000"/>
              </a:lnSpc>
            </a:pPr>
            <a:r>
              <a:rPr lang="ru-RU" sz="1600" dirty="0" smtClean="0"/>
              <a:t>Галина Николаевна</a:t>
            </a:r>
          </a:p>
          <a:p>
            <a:pPr algn="ctr">
              <a:lnSpc>
                <a:spcPct val="150000"/>
              </a:lnSpc>
            </a:pPr>
            <a:r>
              <a:rPr lang="ru-RU" sz="1600" dirty="0" smtClean="0"/>
              <a:t>Кузьмина </a:t>
            </a:r>
          </a:p>
          <a:p>
            <a:pPr algn="ctr">
              <a:lnSpc>
                <a:spcPct val="150000"/>
              </a:lnSpc>
            </a:pPr>
            <a:r>
              <a:rPr lang="ru-RU" sz="1600" dirty="0" smtClean="0"/>
              <a:t>Екатерина Эдуардовна</a:t>
            </a:r>
          </a:p>
          <a:p>
            <a:pPr algn="ctr">
              <a:lnSpc>
                <a:spcPct val="150000"/>
              </a:lnSpc>
            </a:pPr>
            <a:r>
              <a:rPr lang="ru-RU" sz="1600" dirty="0" smtClean="0"/>
              <a:t>Закутаева </a:t>
            </a:r>
          </a:p>
          <a:p>
            <a:pPr algn="ctr">
              <a:lnSpc>
                <a:spcPct val="150000"/>
              </a:lnSpc>
            </a:pPr>
            <a:r>
              <a:rPr lang="ru-RU" sz="1600" dirty="0" smtClean="0"/>
              <a:t>Лариса Борисовна</a:t>
            </a:r>
          </a:p>
          <a:p>
            <a:pPr algn="ctr">
              <a:lnSpc>
                <a:spcPct val="150000"/>
              </a:lnSpc>
            </a:pPr>
            <a:r>
              <a:rPr lang="ru-RU" sz="1600" dirty="0" smtClean="0"/>
              <a:t>Дубинина</a:t>
            </a:r>
          </a:p>
          <a:p>
            <a:pPr algn="ctr">
              <a:lnSpc>
                <a:spcPct val="150000"/>
              </a:lnSpc>
            </a:pPr>
            <a:r>
              <a:rPr lang="ru-RU" sz="1600" dirty="0" smtClean="0"/>
              <a:t>Нина Ивановна </a:t>
            </a:r>
          </a:p>
          <a:p>
            <a:pPr algn="ctr">
              <a:lnSpc>
                <a:spcPct val="150000"/>
              </a:lnSpc>
            </a:pP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12953816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941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39647" y="411813"/>
            <a:ext cx="3065679" cy="5028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Гафарова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Арина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Головина Мария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Дашкевич Юлия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Егорова Елена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Егоров Константин 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Залидеев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Дмитрий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Ивасишин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Владимир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Ивасишин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Роман 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Ильченко София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Канева Полина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Калинин Максим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Капканов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Всеволод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-3-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3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263" y="0"/>
            <a:ext cx="10116986" cy="70666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769" y="565688"/>
            <a:ext cx="2062929" cy="12500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64" y="1698172"/>
            <a:ext cx="2185937" cy="216843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13116" y="908693"/>
            <a:ext cx="4115891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Номинация </a:t>
            </a:r>
            <a:endParaRPr lang="ru-RU" sz="4800" b="1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  <a:p>
            <a:pPr>
              <a:defRPr/>
            </a:pPr>
            <a:endParaRPr lang="ru-RU" sz="14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  <a:p>
            <a:pPr>
              <a:defRPr/>
            </a:pP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«</a:t>
            </a:r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Классный </a:t>
            </a:r>
          </a:p>
          <a:p>
            <a:pPr>
              <a:defRPr/>
            </a:pP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 руководитель </a:t>
            </a:r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- </a:t>
            </a: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          </a:t>
            </a:r>
          </a:p>
          <a:p>
            <a:pPr>
              <a:defRPr/>
            </a:pPr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</a:t>
            </a: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            мастер</a:t>
            </a: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»</a:t>
            </a:r>
            <a:endParaRPr lang="ru-RU" sz="4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8286" y="4441371"/>
            <a:ext cx="1959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2018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3866606"/>
            <a:ext cx="3971925" cy="10271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</a:t>
            </a:r>
            <a:r>
              <a:rPr lang="ru-RU" b="1" i="1" dirty="0" smtClean="0">
                <a:cs typeface="Times New Roman" panose="02020603050405020304" pitchFamily="18" charset="0"/>
              </a:rPr>
              <a:t>47-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7210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606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-48-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7102" y="742978"/>
            <a:ext cx="3237470" cy="4191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800" b="1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ru-RU" sz="2000" dirty="0" smtClean="0"/>
              <a:t>Михайлова 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Катарина Владимировна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Палькина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Татьяна Николаевна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Степанова 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Наталья Владимировна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Поповкина 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Наталья Алексеевна</a:t>
            </a:r>
            <a:endParaRPr lang="ru-RU" sz="2000" dirty="0" smtClean="0"/>
          </a:p>
          <a:p>
            <a:pPr algn="ctr">
              <a:lnSpc>
                <a:spcPct val="150000"/>
              </a:lnSpc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41963297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263" y="0"/>
            <a:ext cx="10116986" cy="70666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769" y="565688"/>
            <a:ext cx="2062929" cy="12500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64" y="1698172"/>
            <a:ext cx="2185937" cy="216843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13116" y="908693"/>
            <a:ext cx="411589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Номинация </a:t>
            </a:r>
            <a:endParaRPr lang="ru-RU" sz="4800" b="1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  <a:p>
            <a:pPr>
              <a:defRPr/>
            </a:pPr>
            <a:endParaRPr lang="ru-RU" sz="54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  <a:p>
            <a:pPr>
              <a:defRPr/>
            </a:pP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«</a:t>
            </a:r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Р</a:t>
            </a: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уководитель </a:t>
            </a:r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- </a:t>
            </a: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          </a:t>
            </a:r>
          </a:p>
          <a:p>
            <a:pPr>
              <a:defRPr/>
            </a:pPr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</a:t>
            </a: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            мастер</a:t>
            </a: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»</a:t>
            </a:r>
            <a:endParaRPr lang="ru-RU" sz="4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8286" y="4441371"/>
            <a:ext cx="1959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2018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3866606"/>
            <a:ext cx="3971925" cy="10271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</a:t>
            </a:r>
            <a:r>
              <a:rPr lang="ru-RU" b="1" i="1" dirty="0" smtClean="0">
                <a:cs typeface="Times New Roman" panose="02020603050405020304" pitchFamily="18" charset="0"/>
              </a:rPr>
              <a:t>49-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2033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606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-50-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32711" y="1941611"/>
            <a:ext cx="3889222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800" b="1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ru-RU" sz="3200" dirty="0" smtClean="0"/>
              <a:t>Сорокина </a:t>
            </a:r>
          </a:p>
          <a:p>
            <a:pPr algn="ctr">
              <a:lnSpc>
                <a:spcPct val="150000"/>
              </a:lnSpc>
            </a:pPr>
            <a:r>
              <a:rPr lang="ru-RU" sz="3200" dirty="0" smtClean="0"/>
              <a:t>Евгения Павловна</a:t>
            </a:r>
            <a:endParaRPr lang="ru-RU" sz="3200" dirty="0" smtClean="0"/>
          </a:p>
          <a:p>
            <a:pPr algn="ctr">
              <a:lnSpc>
                <a:spcPct val="150000"/>
              </a:lnSpc>
            </a:pPr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42766225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263" y="0"/>
            <a:ext cx="10116986" cy="70666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769" y="565688"/>
            <a:ext cx="2062929" cy="12500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64" y="1698172"/>
            <a:ext cx="2185937" cy="216843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06040" y="1190712"/>
            <a:ext cx="411589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Номинация </a:t>
            </a:r>
            <a:endParaRPr lang="ru-RU" sz="4800" b="1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endParaRPr lang="ru-RU" sz="4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  <a:p>
            <a:pPr>
              <a:defRPr/>
            </a:pP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«Педагог -    </a:t>
            </a:r>
          </a:p>
          <a:p>
            <a:pPr>
              <a:defRPr/>
            </a:pPr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</a:t>
            </a: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              лидер»</a:t>
            </a:r>
            <a:endParaRPr lang="ru-RU" sz="4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8286" y="4441371"/>
            <a:ext cx="1959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2018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12237"/>
            <a:ext cx="899849" cy="5803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12237"/>
            <a:ext cx="899849" cy="5803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-51-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2008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606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-52-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32711" y="710673"/>
            <a:ext cx="3889222" cy="3892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800" b="1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ru-RU" sz="2800" dirty="0" smtClean="0"/>
              <a:t>Агеева 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/>
              <a:t>Лариса Николаевна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/>
              <a:t>Кочеткова 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/>
              <a:t>Татьяна Николаевна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/>
              <a:t>Ковалева 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/>
              <a:t>Ирина Михайловна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29062874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263" y="0"/>
            <a:ext cx="10116986" cy="70666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769" y="565688"/>
            <a:ext cx="2062929" cy="12500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64" y="1698172"/>
            <a:ext cx="2185937" cy="216843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06040" y="1190712"/>
            <a:ext cx="411589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Номинация </a:t>
            </a:r>
            <a:endParaRPr lang="ru-RU" sz="4800" b="1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endParaRPr lang="ru-RU" sz="4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  <a:p>
            <a:pPr>
              <a:defRPr/>
            </a:pP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«Учитель -    </a:t>
            </a:r>
          </a:p>
          <a:p>
            <a:pPr>
              <a:defRPr/>
            </a:pPr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</a:t>
            </a: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              лидер»</a:t>
            </a:r>
            <a:endParaRPr lang="ru-RU" sz="4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8286" y="4441371"/>
            <a:ext cx="1959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2018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3866606"/>
            <a:ext cx="3971925" cy="10271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-53-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9402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606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-54-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2308" y="1802706"/>
            <a:ext cx="39975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Зубова</a:t>
            </a:r>
          </a:p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Олеговна</a:t>
            </a:r>
          </a:p>
          <a:p>
            <a:pPr algn="ctr"/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Гудковская 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Евгения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Анатольевна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7957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5433989"/>
            <a:ext cx="4692318" cy="14762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43425" y="5433988"/>
            <a:ext cx="4552950" cy="14762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639" y="905463"/>
            <a:ext cx="1468492" cy="8898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99307" y="0"/>
            <a:ext cx="3693589" cy="11620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064310" y="-2"/>
            <a:ext cx="3583890" cy="1162052"/>
          </a:xfrm>
          <a:prstGeom prst="rect">
            <a:avLst/>
          </a:prstGeom>
        </p:spPr>
      </p:pic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>
            <a:off x="161108" y="1795308"/>
            <a:ext cx="8843554" cy="3769469"/>
          </a:xfrm>
          <a:prstGeom prst="rect">
            <a:avLst/>
          </a:prstGeom>
        </p:spPr>
        <p:txBody>
          <a:bodyPr wrap="none" numCol="1" fromWordArt="1">
            <a:prstTxWarp prst="textFadeUp">
              <a:avLst>
                <a:gd name="adj" fmla="val 1861"/>
              </a:avLst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3600" kern="10" dirty="0">
                <a:ln w="12700" cap="rnd">
                  <a:solidFill>
                    <a:srgbClr val="595959"/>
                  </a:solidFill>
                  <a:round/>
                  <a:headEnd/>
                  <a:tailEnd/>
                </a:ln>
                <a:solidFill>
                  <a:srgbClr val="F9E15A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"</a:t>
            </a:r>
            <a:r>
              <a:rPr lang="ru-RU" sz="4800" kern="10" dirty="0">
                <a:ln w="12700" cap="rnd">
                  <a:solidFill>
                    <a:srgbClr val="595959"/>
                  </a:solidFill>
                  <a:round/>
                  <a:headEnd/>
                  <a:tailEnd/>
                </a:ln>
                <a:solidFill>
                  <a:srgbClr val="F9E15A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Оккервиль</a:t>
            </a:r>
            <a:r>
              <a:rPr lang="ru-RU" sz="3600" kern="10" dirty="0">
                <a:ln w="12700" cap="rnd">
                  <a:solidFill>
                    <a:srgbClr val="595959"/>
                  </a:solidFill>
                  <a:round/>
                  <a:headEnd/>
                  <a:tailEnd/>
                </a:ln>
                <a:solidFill>
                  <a:srgbClr val="F9E15A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–</a:t>
            </a:r>
          </a:p>
          <a:p>
            <a:pPr algn="ctr"/>
            <a:r>
              <a:rPr lang="ru-RU" sz="3600" kern="10" dirty="0">
                <a:ln w="12700" cap="rnd">
                  <a:solidFill>
                    <a:srgbClr val="595959"/>
                  </a:solidFill>
                  <a:round/>
                  <a:headEnd/>
                  <a:tailEnd/>
                </a:ln>
                <a:solidFill>
                  <a:srgbClr val="F9E15A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это творчество, это успех,</a:t>
            </a:r>
          </a:p>
          <a:p>
            <a:pPr algn="ctr"/>
            <a:r>
              <a:rPr lang="ru-RU" sz="3600" kern="10" dirty="0">
                <a:ln w="12700" cap="rnd">
                  <a:solidFill>
                    <a:srgbClr val="595959"/>
                  </a:solidFill>
                  <a:round/>
                  <a:headEnd/>
                  <a:tailEnd/>
                </a:ln>
                <a:solidFill>
                  <a:srgbClr val="F9E15A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Мир, который открыт</a:t>
            </a:r>
          </a:p>
          <a:p>
            <a:pPr algn="ctr"/>
            <a:r>
              <a:rPr lang="ru-RU" sz="3600" kern="10" dirty="0">
                <a:ln w="12700" cap="rnd">
                  <a:solidFill>
                    <a:srgbClr val="595959"/>
                  </a:solidFill>
                  <a:round/>
                  <a:headEnd/>
                  <a:tailEnd/>
                </a:ln>
                <a:solidFill>
                  <a:srgbClr val="F9E15A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для всех </a:t>
            </a:r>
            <a:r>
              <a:rPr lang="ru-RU" sz="3600" kern="10" dirty="0" smtClean="0">
                <a:ln w="12700" cap="rnd">
                  <a:solidFill>
                    <a:srgbClr val="595959"/>
                  </a:solidFill>
                  <a:round/>
                  <a:headEnd/>
                  <a:tailEnd/>
                </a:ln>
                <a:solidFill>
                  <a:srgbClr val="F9E15A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!!!</a:t>
            </a:r>
            <a:endParaRPr lang="ru-RU" sz="3600" kern="10" dirty="0">
              <a:ln w="12700" cap="rnd">
                <a:solidFill>
                  <a:srgbClr val="595959"/>
                </a:solidFill>
                <a:round/>
                <a:headEnd/>
                <a:tailEnd/>
              </a:ln>
              <a:solidFill>
                <a:srgbClr val="F9E15A"/>
              </a:solidFill>
              <a:latin typeface="Monotype Corsiva" panose="03010101010201010101" pitchFamily="66" charset="0"/>
              <a:cs typeface="Arial" panose="020B0604020202020204" pitchFamily="34" charset="0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2817464" y="4767016"/>
            <a:ext cx="3363686" cy="614719"/>
          </a:xfrm>
          <a:prstGeom prst="rect">
            <a:avLst/>
          </a:prstGeom>
        </p:spPr>
        <p:txBody>
          <a:bodyPr wrap="none" numCol="1" fromWordArt="1">
            <a:prstTxWarp prst="textFadeUp">
              <a:avLst>
                <a:gd name="adj" fmla="val 1861"/>
              </a:avLst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endParaRPr lang="ru-RU" sz="400" kern="10" dirty="0">
              <a:ln w="12700" cap="rnd">
                <a:solidFill>
                  <a:srgbClr val="595959"/>
                </a:solidFill>
                <a:round/>
                <a:headEnd/>
                <a:tailEnd/>
              </a:ln>
              <a:solidFill>
                <a:srgbClr val="F9E15A"/>
              </a:solidFill>
              <a:latin typeface="Monotype Corsiva" panose="03010101010201010101" pitchFamily="66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045230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5381737"/>
            <a:ext cx="4692318" cy="14762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43425" y="5381736"/>
            <a:ext cx="4552950" cy="14762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338" y="1162050"/>
            <a:ext cx="2860552" cy="17333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99307" y="0"/>
            <a:ext cx="3693589" cy="11620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064310" y="-2"/>
            <a:ext cx="3583890" cy="1162052"/>
          </a:xfrm>
          <a:prstGeom prst="rect">
            <a:avLst/>
          </a:prstGeom>
        </p:spPr>
      </p:pic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>
            <a:off x="300446" y="2694169"/>
            <a:ext cx="8843554" cy="1668826"/>
          </a:xfrm>
          <a:prstGeom prst="rect">
            <a:avLst/>
          </a:prstGeom>
        </p:spPr>
        <p:txBody>
          <a:bodyPr wrap="none" numCol="1" fromWordArt="1">
            <a:prstTxWarp prst="textFadeUp">
              <a:avLst>
                <a:gd name="adj" fmla="val 1861"/>
              </a:avLst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3600" kern="10" dirty="0">
                <a:ln w="12700" cap="rnd">
                  <a:solidFill>
                    <a:srgbClr val="595959"/>
                  </a:solidFill>
                  <a:round/>
                  <a:headEnd/>
                  <a:tailEnd/>
                </a:ln>
                <a:solidFill>
                  <a:srgbClr val="F9E15A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"Оккервильская корона"</a:t>
            </a: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2817464" y="4767016"/>
            <a:ext cx="3363686" cy="614719"/>
          </a:xfrm>
          <a:prstGeom prst="rect">
            <a:avLst/>
          </a:prstGeom>
        </p:spPr>
        <p:txBody>
          <a:bodyPr wrap="none" numCol="1" fromWordArt="1">
            <a:prstTxWarp prst="textFadeUp">
              <a:avLst>
                <a:gd name="adj" fmla="val 1861"/>
              </a:avLst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endParaRPr lang="ru-RU" sz="400" kern="10" dirty="0">
              <a:ln w="12700" cap="rnd">
                <a:solidFill>
                  <a:srgbClr val="595959"/>
                </a:solidFill>
                <a:round/>
                <a:headEnd/>
                <a:tailEnd/>
              </a:ln>
              <a:solidFill>
                <a:srgbClr val="F9E15A"/>
              </a:solidFill>
              <a:latin typeface="Monotype Corsiva" panose="03010101010201010101" pitchFamily="66" charset="0"/>
              <a:cs typeface="Angsana New" panose="02020603050405020304" pitchFamily="18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6220" y="4767016"/>
            <a:ext cx="25166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n>
                  <a:solidFill>
                    <a:srgbClr val="F9E15A"/>
                  </a:solidFill>
                </a:ln>
                <a:solidFill>
                  <a:srgbClr val="E4990D"/>
                </a:solidFill>
                <a:latin typeface="Monotype Corsiva" panose="03010101010201010101" pitchFamily="66" charset="0"/>
              </a:rPr>
              <a:t>2017-2018</a:t>
            </a:r>
            <a:endParaRPr lang="ru-RU" sz="4400" dirty="0">
              <a:ln>
                <a:solidFill>
                  <a:srgbClr val="F9E15A"/>
                </a:solidFill>
              </a:ln>
              <a:solidFill>
                <a:srgbClr val="E4990D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8280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941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39647" y="411813"/>
            <a:ext cx="3065679" cy="5028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Кизимова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Галина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Ковряков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Тимур 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Ковшикова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Екатерина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Королёва Светлана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Кузнецова Александра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Кузь Андрей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Курбатов Никита 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Лебедева Арина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Лысенко Полина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Максимов Кирилл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 Никита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Никита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-4-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6966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5381737"/>
            <a:ext cx="4692318" cy="14762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43425" y="5381736"/>
            <a:ext cx="4552950" cy="14762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338" y="1162050"/>
            <a:ext cx="2860552" cy="17333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99307" y="0"/>
            <a:ext cx="3693589" cy="11620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064310" y="-2"/>
            <a:ext cx="3583890" cy="1162052"/>
          </a:xfrm>
          <a:prstGeom prst="rect">
            <a:avLst/>
          </a:prstGeom>
        </p:spPr>
      </p:pic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>
            <a:off x="300446" y="2694169"/>
            <a:ext cx="8843554" cy="1668826"/>
          </a:xfrm>
          <a:prstGeom prst="rect">
            <a:avLst/>
          </a:prstGeom>
        </p:spPr>
        <p:txBody>
          <a:bodyPr wrap="none" numCol="1" fromWordArt="1">
            <a:prstTxWarp prst="textFadeUp">
              <a:avLst>
                <a:gd name="adj" fmla="val 1861"/>
              </a:avLst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3600" kern="10" dirty="0">
                <a:ln w="12700" cap="rnd">
                  <a:solidFill>
                    <a:srgbClr val="595959"/>
                  </a:solidFill>
                  <a:round/>
                  <a:headEnd/>
                  <a:tailEnd/>
                </a:ln>
                <a:solidFill>
                  <a:srgbClr val="F9E15A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"Оккервильская корона"</a:t>
            </a: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2817464" y="4767016"/>
            <a:ext cx="3363686" cy="614719"/>
          </a:xfrm>
          <a:prstGeom prst="rect">
            <a:avLst/>
          </a:prstGeom>
        </p:spPr>
        <p:txBody>
          <a:bodyPr wrap="none" numCol="1" fromWordArt="1">
            <a:prstTxWarp prst="textFadeUp">
              <a:avLst>
                <a:gd name="adj" fmla="val 1861"/>
              </a:avLst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endParaRPr lang="ru-RU" sz="400" kern="10" dirty="0">
              <a:ln w="12700" cap="rnd">
                <a:solidFill>
                  <a:srgbClr val="595959"/>
                </a:solidFill>
                <a:round/>
                <a:headEnd/>
                <a:tailEnd/>
              </a:ln>
              <a:solidFill>
                <a:srgbClr val="F9E15A"/>
              </a:solidFill>
              <a:latin typeface="Monotype Corsiva" panose="03010101010201010101" pitchFamily="66" charset="0"/>
              <a:cs typeface="Angsana New" panose="02020603050405020304" pitchFamily="18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6220" y="4767016"/>
            <a:ext cx="25166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n>
                  <a:solidFill>
                    <a:srgbClr val="F9E15A"/>
                  </a:solidFill>
                </a:ln>
                <a:solidFill>
                  <a:srgbClr val="E4990D"/>
                </a:solidFill>
                <a:latin typeface="Monotype Corsiva" panose="03010101010201010101" pitchFamily="66" charset="0"/>
              </a:rPr>
              <a:t>2017-2018</a:t>
            </a:r>
            <a:endParaRPr lang="ru-RU" sz="4400" dirty="0">
              <a:ln>
                <a:solidFill>
                  <a:srgbClr val="F9E15A"/>
                </a:solidFill>
              </a:ln>
              <a:solidFill>
                <a:srgbClr val="E4990D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3332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227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14933" y="411813"/>
            <a:ext cx="3065679" cy="5028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Морозова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Анастасия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Овчинникова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Елизавета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Погребняк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Данила 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Политрукова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Лия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Романенко Ксения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Самодай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Юлия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Семенова Кристина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Свешников Святослав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Сотникова Алиса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Стащак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Анатолий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Тимофеева Анна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Тулякова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Марина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-5-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7252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941" y="0"/>
            <a:ext cx="9983377" cy="697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39647" y="379388"/>
            <a:ext cx="3065679" cy="3782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Тулякова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Марина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Туманова Ксения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Фадеев Лев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Холопова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Александра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Чистова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Алекснадра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Чурзина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Эвелина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Шиндяпина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Ярослава</a:t>
            </a:r>
          </a:p>
          <a:p>
            <a:pPr>
              <a:lnSpc>
                <a:spcPct val="150000"/>
              </a:lnSpc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Щурский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Всеволод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Юрина Елизавета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9" y="982193"/>
            <a:ext cx="1861489" cy="112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86" y="1985577"/>
            <a:ext cx="1896212" cy="18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" y="3759515"/>
            <a:ext cx="3108615" cy="8038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-6-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4014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263" y="0"/>
            <a:ext cx="10116986" cy="70666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769" y="565688"/>
            <a:ext cx="2062929" cy="12500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64" y="1698172"/>
            <a:ext cx="2185937" cy="2168434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054233" y="889563"/>
            <a:ext cx="3733261" cy="37856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   </a:t>
            </a:r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Номинация </a:t>
            </a:r>
          </a:p>
          <a:p>
            <a:pPr>
              <a:defRPr/>
            </a:pPr>
            <a:endParaRPr lang="ru-RU" sz="4800" b="1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9E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  <a:p>
            <a:pPr>
              <a:defRPr/>
            </a:pP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«Упорство </a:t>
            </a:r>
          </a:p>
          <a:p>
            <a:pPr>
              <a:defRPr/>
            </a:pP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           и  </a:t>
            </a:r>
          </a:p>
          <a:p>
            <a:pPr>
              <a:defRPr/>
            </a:pPr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</a:t>
            </a: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  трудолюбие</a:t>
            </a:r>
            <a:r>
              <a:rPr lang="ru-RU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9E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3866606"/>
            <a:ext cx="3971925" cy="10271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301" flipV="1">
            <a:off x="7936714" y="5621762"/>
            <a:ext cx="899849" cy="5803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86857" y="5542614"/>
            <a:ext cx="5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-7-</a:t>
            </a:r>
            <a:endParaRPr lang="ru-RU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5912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золотая книга" id="{E9114E5A-4B08-4449-889A-A27D5CD83A74}" vid="{0FCA40FD-B1E8-4756-988D-7C3E3CCCDE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</TotalTime>
  <Words>1013</Words>
  <Application>Microsoft Office PowerPoint</Application>
  <PresentationFormat>Экран (4:3)</PresentationFormat>
  <Paragraphs>549</Paragraphs>
  <Slides>60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8" baseType="lpstr">
      <vt:lpstr>Angsana New</vt:lpstr>
      <vt:lpstr>Arial</vt:lpstr>
      <vt:lpstr>Calibri</vt:lpstr>
      <vt:lpstr>Calibri Light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Струполева Е.В.</dc:creator>
  <cp:lastModifiedBy>Струполева Е.В.</cp:lastModifiedBy>
  <cp:revision>51</cp:revision>
  <dcterms:created xsi:type="dcterms:W3CDTF">2018-04-24T06:32:34Z</dcterms:created>
  <dcterms:modified xsi:type="dcterms:W3CDTF">2018-04-25T19:48:25Z</dcterms:modified>
</cp:coreProperties>
</file>