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73" r:id="rId5"/>
    <p:sldId id="275" r:id="rId6"/>
    <p:sldId id="276" r:id="rId7"/>
    <p:sldId id="277" r:id="rId8"/>
    <p:sldId id="278" r:id="rId9"/>
    <p:sldId id="259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61" r:id="rId20"/>
    <p:sldId id="280" r:id="rId21"/>
    <p:sldId id="281" r:id="rId22"/>
    <p:sldId id="282" r:id="rId23"/>
    <p:sldId id="321" r:id="rId24"/>
    <p:sldId id="322" r:id="rId25"/>
    <p:sldId id="260" r:id="rId26"/>
    <p:sldId id="283" r:id="rId27"/>
    <p:sldId id="284" r:id="rId28"/>
    <p:sldId id="285" r:id="rId29"/>
    <p:sldId id="319" r:id="rId30"/>
    <p:sldId id="287" r:id="rId31"/>
    <p:sldId id="286" r:id="rId32"/>
    <p:sldId id="320" r:id="rId33"/>
    <p:sldId id="298" r:id="rId34"/>
    <p:sldId id="299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23" r:id="rId45"/>
    <p:sldId id="262" r:id="rId46"/>
    <p:sldId id="297" r:id="rId47"/>
    <p:sldId id="266" r:id="rId48"/>
    <p:sldId id="300" r:id="rId49"/>
    <p:sldId id="263" r:id="rId50"/>
    <p:sldId id="301" r:id="rId51"/>
    <p:sldId id="264" r:id="rId52"/>
    <p:sldId id="302" r:id="rId53"/>
    <p:sldId id="267" r:id="rId54"/>
    <p:sldId id="303" r:id="rId55"/>
    <p:sldId id="315" r:id="rId56"/>
    <p:sldId id="316" r:id="rId57"/>
    <p:sldId id="317" r:id="rId58"/>
    <p:sldId id="318" r:id="rId59"/>
    <p:sldId id="265" r:id="rId60"/>
    <p:sldId id="304" r:id="rId61"/>
    <p:sldId id="268" r:id="rId62"/>
    <p:sldId id="305" r:id="rId63"/>
    <p:sldId id="269" r:id="rId64"/>
    <p:sldId id="270" r:id="rId65"/>
    <p:sldId id="271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15A"/>
    <a:srgbClr val="E49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9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14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57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52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65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73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43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96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7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55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46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5">
                <a:lumMod val="40000"/>
                <a:lumOff val="60000"/>
              </a:schemeClr>
            </a:gs>
            <a:gs pos="43000">
              <a:schemeClr val="accent5">
                <a:lumMod val="60000"/>
                <a:lumOff val="40000"/>
              </a:schemeClr>
            </a:gs>
            <a:gs pos="83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D570-83A1-47A3-9EA4-DF989C81347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381737"/>
            <a:ext cx="4692318" cy="147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3425" y="5381736"/>
            <a:ext cx="4552950" cy="14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38" y="1162050"/>
            <a:ext cx="2860552" cy="17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9307" y="0"/>
            <a:ext cx="3693589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64310" y="-2"/>
            <a:ext cx="3583890" cy="1162052"/>
          </a:xfrm>
          <a:prstGeom prst="rect">
            <a:avLst/>
          </a:prstGeom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00446" y="2694169"/>
            <a:ext cx="8843554" cy="1668826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"Оккервильская корона"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17464" y="4767016"/>
            <a:ext cx="3363686" cy="614719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400" kern="10" dirty="0">
              <a:ln w="12700" cap="rnd">
                <a:solidFill>
                  <a:srgbClr val="595959"/>
                </a:solidFill>
                <a:round/>
                <a:headEnd/>
                <a:tailEnd/>
              </a:ln>
              <a:solidFill>
                <a:srgbClr val="F9E15A"/>
              </a:solidFill>
              <a:latin typeface="Monotype Corsiva" panose="03010101010201010101" pitchFamily="66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220" y="4767016"/>
            <a:ext cx="251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F9E15A"/>
                  </a:solidFill>
                </a:ln>
                <a:solidFill>
                  <a:srgbClr val="E4990D"/>
                </a:solidFill>
                <a:latin typeface="Monotype Corsiva" panose="03010101010201010101" pitchFamily="66" charset="0"/>
              </a:rPr>
              <a:t>2018-2019</a:t>
            </a:r>
            <a:endParaRPr lang="ru-RU" sz="4400" dirty="0">
              <a:ln>
                <a:solidFill>
                  <a:srgbClr val="F9E15A"/>
                </a:solidFill>
              </a:ln>
              <a:solidFill>
                <a:srgbClr val="E4990D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40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000">
        <p15:prstTrans prst="pageCurlDouble"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021" y="450286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Амиров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Магамед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Али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Антонина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Балясова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Балясова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Батовкина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Варвара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Бахарев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Бекемова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 Никита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Белых Алена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Павел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Бутук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88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71250" y="411813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Олеся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Вовчанова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Полина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Яна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Горбачёв Егор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Дудкин Вячеслав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Елена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Ершова Валерия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Жевлова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Лилиан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Захаренко Георгий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2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706" y="350097"/>
            <a:ext cx="33822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Зудов Дмитрий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Анна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Ивасишин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 Сергей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Казанцев Даниил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Калачёв Павел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Кашинская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Кезиков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Тимур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Кизимова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 Максим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Анна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Козачек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54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11813"/>
            <a:ext cx="33822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 Владислав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Варвара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Костанян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Костенко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Екатерина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Екатерина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Кудинова Полина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Кудинова София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Курильчик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Максим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88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1409" y="411813"/>
            <a:ext cx="33822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Мартыненко Алена</a:t>
            </a: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Махилев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 Никита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Метелкин Василий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Митрофанова Анастасия Моисеев Василий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Немчин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Ксения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 Михаил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 Олег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Новожилов Ярослав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Панова Анна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40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77715"/>
            <a:ext cx="33822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Вадим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Померанцевская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Поркк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Прохоренко Екатерина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Прохорова Светлана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Птицина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Ангелина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Пудовиков Никита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Ришняк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Рульков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Рулькова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9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77715"/>
            <a:ext cx="33822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Савичева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Свешников Святослав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Силантьева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Скрыпник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Алина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Мария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Сотникова Алиса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Соцкий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Стащак</a:t>
            </a:r>
            <a:r>
              <a:rPr lang="ru-RU" dirty="0"/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77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77715"/>
            <a:ext cx="33822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Рыбочкин</a:t>
            </a:r>
            <a:r>
              <a:rPr lang="ru-RU" dirty="0"/>
              <a:t> Артём </a:t>
            </a:r>
          </a:p>
          <a:p>
            <a:r>
              <a:rPr lang="ru-RU" dirty="0" err="1" smtClean="0"/>
              <a:t>Стащак</a:t>
            </a:r>
            <a:r>
              <a:rPr lang="ru-RU" dirty="0" smtClean="0"/>
              <a:t> </a:t>
            </a:r>
            <a:r>
              <a:rPr lang="ru-RU" dirty="0"/>
              <a:t>Виктор </a:t>
            </a:r>
            <a:endParaRPr lang="ru-RU" dirty="0"/>
          </a:p>
          <a:p>
            <a:r>
              <a:rPr lang="ru-RU" dirty="0"/>
              <a:t>Степанов Никита </a:t>
            </a:r>
            <a:endParaRPr lang="ru-RU" dirty="0"/>
          </a:p>
          <a:p>
            <a:r>
              <a:rPr lang="ru-RU" dirty="0"/>
              <a:t>Сысуев Тимофей </a:t>
            </a:r>
            <a:endParaRPr lang="ru-RU" dirty="0"/>
          </a:p>
          <a:p>
            <a:r>
              <a:rPr lang="ru-RU" dirty="0" err="1"/>
              <a:t>Табунова</a:t>
            </a:r>
            <a:r>
              <a:rPr lang="ru-RU" dirty="0"/>
              <a:t> Дарья </a:t>
            </a:r>
            <a:endParaRPr lang="ru-RU" dirty="0"/>
          </a:p>
          <a:p>
            <a:r>
              <a:rPr lang="ru-RU" dirty="0" err="1" smtClean="0"/>
              <a:t>Тедер</a:t>
            </a:r>
            <a:r>
              <a:rPr lang="ru-RU" dirty="0" smtClean="0"/>
              <a:t> </a:t>
            </a:r>
            <a:r>
              <a:rPr lang="ru-RU" dirty="0"/>
              <a:t>Марика</a:t>
            </a:r>
          </a:p>
          <a:p>
            <a:r>
              <a:rPr lang="ru-RU" dirty="0" err="1"/>
              <a:t>Толстолык</a:t>
            </a:r>
            <a:r>
              <a:rPr lang="ru-RU" dirty="0"/>
              <a:t> Анастасия</a:t>
            </a:r>
          </a:p>
          <a:p>
            <a:r>
              <a:rPr lang="ru-RU" dirty="0"/>
              <a:t>Туманова Ксения </a:t>
            </a:r>
            <a:endParaRPr lang="ru-RU" dirty="0"/>
          </a:p>
          <a:p>
            <a:r>
              <a:rPr lang="ru-RU" dirty="0"/>
              <a:t>Тюрина Алиса</a:t>
            </a:r>
            <a:r>
              <a:rPr lang="ru-RU" dirty="0"/>
              <a:t> </a:t>
            </a:r>
            <a:endParaRPr lang="ru-RU" dirty="0"/>
          </a:p>
          <a:p>
            <a:r>
              <a:rPr lang="ru-RU" dirty="0"/>
              <a:t>Фадеев Лев</a:t>
            </a:r>
          </a:p>
          <a:p>
            <a:r>
              <a:rPr lang="ru-RU" dirty="0" err="1"/>
              <a:t>Фокеева</a:t>
            </a:r>
            <a:r>
              <a:rPr lang="ru-RU" dirty="0"/>
              <a:t> </a:t>
            </a:r>
            <a:r>
              <a:rPr lang="ru-RU" dirty="0" smtClean="0"/>
              <a:t>Полина</a:t>
            </a:r>
          </a:p>
          <a:p>
            <a:r>
              <a:rPr lang="ru-RU" dirty="0" err="1"/>
              <a:t>Чернятьева</a:t>
            </a:r>
            <a:r>
              <a:rPr lang="ru-RU" dirty="0"/>
              <a:t> Алина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61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77715"/>
            <a:ext cx="338222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Чижик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Шерстнёва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Виолетта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Штырняева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Шувалов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Шульцева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Юрлова Кристина 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Юстинович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</a:t>
            </a:r>
          </a:p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«Спортивные </a:t>
            </a: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надежды»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08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22966" y="565688"/>
            <a:ext cx="3097213" cy="4912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Почетные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граждане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Оккервиля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2018-2019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47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329062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 Максим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 Семен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Аржанов Егор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Бабич Дарья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Балачевцева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Бердинских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Березкина Марина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 Артём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 Александр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Мария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44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89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11813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Джафаров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Достанко Станислав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Екимова Дарья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Жаров Иван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 Трофим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Аркадий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Ивасишин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Ивасишин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Казанцев Даниил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 Максим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Костанян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Кофанов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27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329062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Курбатов Никита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Лелеко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Артем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 Егор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 Максим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 Василий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 Артем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Никулин Егор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Софья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Остроушко Михаил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Пашина Надежда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Пашков Никита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3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21-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7626" y="48727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Петина Полина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Вероника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Аурелия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 Даниил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Померанцевская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Пудовиков Никита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Рыков Максим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Савичев Егор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Сапаев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Асрбек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Семенков Илья </a:t>
            </a:r>
          </a:p>
        </p:txBody>
      </p:sp>
    </p:spTree>
    <p:extLst>
      <p:ext uri="{BB962C8B-B14F-4D97-AF65-F5344CB8AC3E}">
        <p14:creationId xmlns:p14="http://schemas.microsoft.com/office/powerpoint/2010/main" val="112094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22-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7626" y="487278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Сотникова Алиса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Стащак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Сухоруков Сергей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Фомичев Иван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Хомко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Чернозёмов Михаил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Шубин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Эммус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Якимчук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</a:t>
            </a:r>
          </a:p>
        </p:txBody>
      </p:sp>
    </p:spTree>
    <p:extLst>
      <p:ext uri="{BB962C8B-B14F-4D97-AF65-F5344CB8AC3E}">
        <p14:creationId xmlns:p14="http://schemas.microsoft.com/office/powerpoint/2010/main" val="3713989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58292" y="1023297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</a:t>
            </a:r>
          </a:p>
          <a:p>
            <a:pPr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«Зажигаем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звезды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23-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90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2589" y="399854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err="1"/>
              <a:t>Авдошин</a:t>
            </a:r>
            <a:r>
              <a:rPr lang="ru-RU" sz="1800" dirty="0"/>
              <a:t> Максим 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Бамбах</a:t>
            </a:r>
            <a:r>
              <a:rPr lang="ru-RU" sz="1800" dirty="0"/>
              <a:t> Анастасия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Батовкина</a:t>
            </a:r>
            <a:r>
              <a:rPr lang="ru-RU" sz="1800" dirty="0"/>
              <a:t> </a:t>
            </a:r>
            <a:r>
              <a:rPr lang="ru-RU" sz="1800" dirty="0"/>
              <a:t>Варвара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Белова Елизавета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Васильева Диана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Веденеева Софья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Верещагина </a:t>
            </a:r>
            <a:r>
              <a:rPr lang="ru-RU" sz="1800" dirty="0"/>
              <a:t>Олеся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Волкова Анастасия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Волкова Яна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Волнобой</a:t>
            </a:r>
            <a:r>
              <a:rPr lang="ru-RU" sz="1800" dirty="0"/>
              <a:t> Дарья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Гавриленко </a:t>
            </a:r>
            <a:r>
              <a:rPr lang="ru-RU" sz="1800" dirty="0"/>
              <a:t>Максим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Герасименко Маруся 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24-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15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6138" y="359715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/>
              <a:t>Григорьева Алиса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Дашкевич Юлия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Дементьева </a:t>
            </a:r>
            <a:r>
              <a:rPr lang="ru-RU" sz="1800" dirty="0"/>
              <a:t>Маргарита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Джафаров </a:t>
            </a:r>
            <a:r>
              <a:rPr lang="ru-RU" sz="1800" dirty="0" err="1"/>
              <a:t>Мурад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Джафова</a:t>
            </a:r>
            <a:r>
              <a:rPr lang="ru-RU" sz="1800" dirty="0"/>
              <a:t> </a:t>
            </a:r>
            <a:r>
              <a:rPr lang="ru-RU" sz="1800" dirty="0" err="1"/>
              <a:t>Мадина</a:t>
            </a:r>
            <a:r>
              <a:rPr lang="ru-RU" sz="1800" dirty="0"/>
              <a:t>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Егоров Константин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Егорова </a:t>
            </a:r>
            <a:r>
              <a:rPr lang="ru-RU" sz="1800" dirty="0"/>
              <a:t>Елена 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Ерженков</a:t>
            </a:r>
            <a:r>
              <a:rPr lang="ru-RU" sz="1800" dirty="0"/>
              <a:t> Александр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Иванов Вадим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Иванова Альбина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Ивасишин</a:t>
            </a:r>
            <a:r>
              <a:rPr lang="ru-RU" sz="1800" dirty="0"/>
              <a:t> Роман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Ильин Матвей 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25-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83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7312" y="226986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/>
              <a:t>Ильченко София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Канева </a:t>
            </a:r>
            <a:r>
              <a:rPr lang="ru-RU" sz="1800" dirty="0"/>
              <a:t>Полина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Каратаева Анна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Кашинская</a:t>
            </a:r>
            <a:r>
              <a:rPr lang="ru-RU" sz="1800" dirty="0"/>
              <a:t> Дарья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Кизимова</a:t>
            </a:r>
            <a:r>
              <a:rPr lang="ru-RU" sz="1800" dirty="0"/>
              <a:t> Елена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Ковшикова</a:t>
            </a:r>
            <a:r>
              <a:rPr lang="ru-RU" sz="1800" dirty="0"/>
              <a:t> Екатерина Кондратенко Дарья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Король Маргарита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Кофанова</a:t>
            </a:r>
            <a:r>
              <a:rPr lang="ru-RU" sz="1800" dirty="0"/>
              <a:t> Милана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Кудрявцева Ульяна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Куликова Марина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Курбатов Никита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26-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84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84463" y="464301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/>
              <a:t>Курбатова Ольга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Левченко Владислав Маляренко </a:t>
            </a:r>
            <a:r>
              <a:rPr lang="ru-RU" sz="1800" dirty="0"/>
              <a:t>Даниил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Матвеева Маргарита Михайлов Павел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Мухина Кристина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Новикова </a:t>
            </a:r>
            <a:r>
              <a:rPr lang="ru-RU" sz="1800" dirty="0"/>
              <a:t>Полина 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Новопашина</a:t>
            </a:r>
            <a:r>
              <a:rPr lang="ru-RU" sz="1800" dirty="0"/>
              <a:t> Анастасия </a:t>
            </a:r>
            <a:r>
              <a:rPr lang="ru-RU" sz="1800" dirty="0" err="1"/>
              <a:t>Овчинникова</a:t>
            </a:r>
            <a:r>
              <a:rPr lang="ru-RU" sz="1800" dirty="0"/>
              <a:t> Елизавета 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Озерских</a:t>
            </a:r>
            <a:r>
              <a:rPr lang="ru-RU" sz="1800" dirty="0"/>
              <a:t> Мария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Орешков Алексей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Орлов </a:t>
            </a:r>
            <a:r>
              <a:rPr lang="ru-RU" sz="1800" dirty="0" smtClean="0"/>
              <a:t>Семён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27-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75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10125" y="1181634"/>
            <a:ext cx="40386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К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вершинам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	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знаний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95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7312" y="386934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err="1"/>
              <a:t>Петерикова</a:t>
            </a:r>
            <a:r>
              <a:rPr lang="ru-RU" sz="1800" dirty="0"/>
              <a:t> Арина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Петров Вадим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Половникова</a:t>
            </a:r>
            <a:r>
              <a:rPr lang="ru-RU" sz="1800" dirty="0"/>
              <a:t> </a:t>
            </a:r>
            <a:r>
              <a:rPr lang="ru-RU" sz="1800" dirty="0" err="1"/>
              <a:t>Аурелия</a:t>
            </a:r>
            <a:r>
              <a:rPr lang="ru-RU" sz="1800" dirty="0"/>
              <a:t> </a:t>
            </a:r>
            <a:r>
              <a:rPr lang="ru-RU" sz="1800" dirty="0" err="1"/>
              <a:t>Померанцевская</a:t>
            </a:r>
            <a:r>
              <a:rPr lang="ru-RU" sz="1800" dirty="0"/>
              <a:t> Вероника </a:t>
            </a:r>
            <a:r>
              <a:rPr lang="ru-RU" sz="1800" dirty="0" err="1"/>
              <a:t>Птицина</a:t>
            </a:r>
            <a:r>
              <a:rPr lang="ru-RU" sz="1800" dirty="0"/>
              <a:t> Ангелина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Романенко Ксения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Руксина</a:t>
            </a:r>
            <a:r>
              <a:rPr lang="ru-RU" sz="1800" dirty="0"/>
              <a:t> Сабина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Рулькова</a:t>
            </a:r>
            <a:r>
              <a:rPr lang="ru-RU" sz="1800" dirty="0"/>
              <a:t> Алина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Сазонова Дарья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Самодай</a:t>
            </a:r>
            <a:r>
              <a:rPr lang="ru-RU" sz="1800" dirty="0"/>
              <a:t> Юлия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smtClean="0"/>
              <a:t>Сапронова </a:t>
            </a:r>
            <a:r>
              <a:rPr lang="ru-RU" sz="1800" dirty="0"/>
              <a:t>Ангелина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Семёнова</a:t>
            </a:r>
            <a:r>
              <a:rPr lang="ru-RU" sz="1800" dirty="0" smtClean="0"/>
              <a:t> </a:t>
            </a:r>
            <a:r>
              <a:rPr lang="ru-RU" sz="1800" dirty="0" smtClean="0"/>
              <a:t>Анастасия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28-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4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2589" y="388068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/>
              <a:t>Седова Дарья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Смирнова Алина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Смоленская Виктория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Соловьёва Ксения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Сотникова </a:t>
            </a:r>
            <a:r>
              <a:rPr lang="ru-RU" sz="1800" dirty="0"/>
              <a:t>Алиса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Соцкова</a:t>
            </a:r>
            <a:r>
              <a:rPr lang="ru-RU" sz="1800" dirty="0"/>
              <a:t> Анастасия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Степанов Макар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Сугатиев</a:t>
            </a:r>
            <a:r>
              <a:rPr lang="ru-RU" sz="1800" dirty="0"/>
              <a:t> Даниил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Сударушкин Алексей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Тойчиева</a:t>
            </a:r>
            <a:r>
              <a:rPr lang="ru-RU" sz="1800" dirty="0"/>
              <a:t> Карина 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Труш</a:t>
            </a:r>
            <a:r>
              <a:rPr lang="ru-RU" sz="1800" dirty="0"/>
              <a:t> Мария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Ульяницкая</a:t>
            </a:r>
            <a:r>
              <a:rPr lang="ru-RU" sz="1800" dirty="0"/>
              <a:t> Екатерина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29-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59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2589" y="388068"/>
            <a:ext cx="3237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err="1" smtClean="0"/>
              <a:t>Цвилович</a:t>
            </a:r>
            <a:r>
              <a:rPr lang="ru-RU" sz="1800" dirty="0" smtClean="0"/>
              <a:t> </a:t>
            </a:r>
            <a:r>
              <a:rPr lang="ru-RU" sz="1800" dirty="0"/>
              <a:t>Мария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Шерстнёва</a:t>
            </a:r>
            <a:r>
              <a:rPr lang="ru-RU" sz="1800" dirty="0"/>
              <a:t> Виолетта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Шитикова</a:t>
            </a:r>
            <a:r>
              <a:rPr lang="ru-RU" sz="1800" dirty="0"/>
              <a:t> </a:t>
            </a:r>
            <a:r>
              <a:rPr lang="ru-RU" sz="1800" dirty="0" err="1"/>
              <a:t>Виталина</a:t>
            </a:r>
            <a:r>
              <a:rPr lang="ru-RU" sz="1800" dirty="0"/>
              <a:t> 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err="1"/>
              <a:t>Эммус</a:t>
            </a:r>
            <a:r>
              <a:rPr lang="ru-RU" sz="1800" dirty="0"/>
              <a:t> Вера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Яковенко </a:t>
            </a:r>
            <a:r>
              <a:rPr lang="ru-RU" sz="1800" dirty="0"/>
              <a:t>Александр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Янушкевич</a:t>
            </a:r>
            <a:r>
              <a:rPr lang="ru-RU" sz="1800" dirty="0"/>
              <a:t> Валерия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30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976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54233" y="889563"/>
            <a:ext cx="38677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  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</a:p>
          <a:p>
            <a:pPr>
              <a:defRPr/>
            </a:pP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Благодарность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и </a:t>
            </a: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признание»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36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000">
        <p15:prstTrans prst="pageCurlDouble"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9530" y="371968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Аболишина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Александрович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Белых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</a:t>
            </a:r>
          </a:p>
        </p:txBody>
      </p:sp>
    </p:spTree>
    <p:extLst>
      <p:ext uri="{BB962C8B-B14F-4D97-AF65-F5344CB8AC3E}">
        <p14:creationId xmlns:p14="http://schemas.microsoft.com/office/powerpoint/2010/main" val="683499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1977" y="371968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Бойко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Витальевна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Веденеева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Алёна Робертовна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Волнобой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Игоревна</a:t>
            </a:r>
            <a:r>
              <a:rPr lang="ru-RU" dirty="0" smtClean="0"/>
              <a:t> 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Вышинская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77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9530" y="350097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Галчина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Геннадьевна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Гитева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Валерьевна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Дашкевич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Дудник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Дучин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72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35-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386934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Викторович Ершова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Живов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Сергеевич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Живова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Бориовна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Зюрина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Владимировна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88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36-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464301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Ильченко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Андреевна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Исаева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Валентиновна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Исайчиков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Кожанова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Викторовна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Копылов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Олег Викторович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Котлячкова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77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37-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464301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Александровна 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Лелеко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Лилия Сергеевна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Лукашевич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Магурина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Вячеславовна Максимова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94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14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6254" y="594683"/>
            <a:ext cx="306567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Авдошин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Авдюшева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Ксения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Аржанов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Бахов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Бекемов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Бердинских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Егор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Вахранев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Егор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Вовчанова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97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38-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464301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Николаевна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Альфредовна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Микуляк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Мухина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Леонидовна Никитина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Михайловна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Нименская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17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39-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464301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Новикова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Викторовна 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Ольнева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Анатольевна Островерх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Пашина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Анатольевна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val="21497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467892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Михайловна Печенкина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Разоренова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Ришняк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Юрьевна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Родионова Ирина Анатольевна </a:t>
            </a:r>
          </a:p>
        </p:txBody>
      </p:sp>
    </p:spTree>
    <p:extLst>
      <p:ext uri="{BB962C8B-B14F-4D97-AF65-F5344CB8AC3E}">
        <p14:creationId xmlns:p14="http://schemas.microsoft.com/office/powerpoint/2010/main" val="3061763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348" y="418134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Лилия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Вячеславовна Сазонова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Михайловна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Сокирко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 Олеговна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Старкова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Александровна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Титканич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Александровна    </a:t>
            </a:r>
          </a:p>
        </p:txBody>
      </p:sp>
    </p:spTree>
    <p:extLst>
      <p:ext uri="{BB962C8B-B14F-4D97-AF65-F5344CB8AC3E}">
        <p14:creationId xmlns:p14="http://schemas.microsoft.com/office/powerpoint/2010/main" val="3957072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348" y="418134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Тишабаева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Урасинова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Хвостынцева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Кимовна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Чудаков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Юстинович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Николаевна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Николаевна </a:t>
            </a:r>
          </a:p>
        </p:txBody>
      </p:sp>
    </p:spTree>
    <p:extLst>
      <p:ext uri="{BB962C8B-B14F-4D97-AF65-F5344CB8AC3E}">
        <p14:creationId xmlns:p14="http://schemas.microsoft.com/office/powerpoint/2010/main" val="255489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«Лидер </a:t>
            </a: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  класса»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47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000">
        <p15:prstTrans prst="pageCurlDouble"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557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6533" y="1366206"/>
            <a:ext cx="323747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smtClean="0"/>
              <a:t>Аржанов Егор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Бердинских</a:t>
            </a:r>
            <a:r>
              <a:rPr lang="ru-RU" sz="1800" dirty="0" smtClean="0"/>
              <a:t> Даниил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Буковей</a:t>
            </a:r>
            <a:r>
              <a:rPr lang="ru-RU" sz="1800" dirty="0" smtClean="0"/>
              <a:t> Егор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Пашина Надежда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Самодай</a:t>
            </a:r>
            <a:r>
              <a:rPr lang="ru-RU" sz="1800" dirty="0" smtClean="0"/>
              <a:t> Анастасия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Семёнова</a:t>
            </a:r>
            <a:r>
              <a:rPr lang="ru-RU" sz="1800" dirty="0" smtClean="0"/>
              <a:t> </a:t>
            </a:r>
            <a:r>
              <a:rPr lang="ru-RU" sz="1800" dirty="0" smtClean="0"/>
              <a:t>А</a:t>
            </a:r>
            <a:r>
              <a:rPr lang="ru-RU" sz="1800" dirty="0" smtClean="0"/>
              <a:t>настасия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Язьков</a:t>
            </a:r>
            <a:r>
              <a:rPr lang="ru-RU" sz="1800" dirty="0" smtClean="0"/>
              <a:t> Никита</a:t>
            </a:r>
            <a:endParaRPr lang="ru-RU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1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«Ученик –</a:t>
            </a: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   лидер»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2019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99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000">
        <p15:prstTrans prst="pageCurlDouble"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46-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3219" y="1835281"/>
            <a:ext cx="3487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dirty="0" smtClean="0"/>
              <a:t>Ивасишин Роман</a:t>
            </a: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Бердинских Даниил</a:t>
            </a:r>
          </a:p>
        </p:txBody>
      </p:sp>
    </p:spTree>
    <p:extLst>
      <p:ext uri="{BB962C8B-B14F-4D97-AF65-F5344CB8AC3E}">
        <p14:creationId xmlns:p14="http://schemas.microsoft.com/office/powerpoint/2010/main" val="927213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«Педагогические          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надежды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2019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47-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05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41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9647" y="350097"/>
            <a:ext cx="3065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Головина Мария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Есения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Дашкевич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Джафарова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Залидеев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 Платон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Вячеслав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Ивасишин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Ивасишин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Ильченко София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Канева Полина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Артём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48-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631" y="2147223"/>
            <a:ext cx="371486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400" dirty="0" smtClean="0"/>
              <a:t>Бутук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Олеся Константиновна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104801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«Педагог -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мастер»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2019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49-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9168" y="611969"/>
            <a:ext cx="3237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 err="1" smtClean="0"/>
              <a:t>Антоневич</a:t>
            </a:r>
            <a:r>
              <a:rPr lang="ru-RU" sz="20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Дмитрий Борисович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Васильев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Юрий Леонидович</a:t>
            </a:r>
            <a:endParaRPr lang="ru-RU" sz="2000" dirty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Ермолина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Ирина Борисовна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Кузьмин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Георгий Сергеевич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Фролова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Светлана </a:t>
            </a:r>
            <a:r>
              <a:rPr lang="ru-RU" sz="2000" dirty="0" smtClean="0"/>
              <a:t>Дмитриевна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553084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«Учитель -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мастер»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2019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65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2327" y="323878"/>
            <a:ext cx="32374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dirty="0" smtClean="0"/>
              <a:t>Яровая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Антонина Ивановна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Лопуха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Татьяна Владимировна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Широколава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Тамара Александровна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Соловьева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Галина Николаевна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Кузьмина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Екатерина Эдуардовна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Закутаева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Лариса Борисовна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Дубинина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Нина Ивановна </a:t>
            </a:r>
          </a:p>
        </p:txBody>
      </p:sp>
    </p:spTree>
    <p:extLst>
      <p:ext uri="{BB962C8B-B14F-4D97-AF65-F5344CB8AC3E}">
        <p14:creationId xmlns:p14="http://schemas.microsoft.com/office/powerpoint/2010/main" val="1295381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3116" y="908693"/>
            <a:ext cx="411589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1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Классный </a:t>
            </a: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руководитель 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-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мастер»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2019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21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102" y="742978"/>
            <a:ext cx="3237470" cy="419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 smtClean="0"/>
              <a:t>Михайлова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Катарина Владимировна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Палькина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Татьяна Николаевна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Степанова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Наталья Владимировна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Поповкина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Наталья Алексеевна</a:t>
            </a:r>
          </a:p>
          <a:p>
            <a:pPr algn="ctr">
              <a:lnSpc>
                <a:spcPct val="150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196329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3116" y="908693"/>
            <a:ext cx="41158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5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Р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уководитель 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-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мастер»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2019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03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56-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711" y="1941611"/>
            <a:ext cx="388922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200" dirty="0" smtClean="0"/>
              <a:t>Сорокина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Евгения Павловна</a:t>
            </a:r>
          </a:p>
          <a:p>
            <a:pPr algn="ctr">
              <a:lnSpc>
                <a:spcPct val="150000"/>
              </a:lnSpc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4276622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«Педагог -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  лидер»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2019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12237"/>
            <a:ext cx="899849" cy="580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12237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57-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00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41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9647" y="411813"/>
            <a:ext cx="3065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Капканов Всеволод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Глеб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Копылов Максим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 Варвара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Курбатов Никита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Арина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Полина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 Кирилл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Орешков Алексей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96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58-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711" y="710673"/>
            <a:ext cx="3889222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800" dirty="0" smtClean="0"/>
              <a:t>Агеева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Лариса Николаевна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Кочеткова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Татьяна Николаевна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Ковалева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Ирина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2906287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«Учитель -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  лидер»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2019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59-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40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200">
        <p15:prstTrans prst="pageCurlDouble"/>
      </p:transition>
    </mc:Choice>
    <mc:Fallback>
      <p:transition spd="med" advClick="0" advTm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-60-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2308" y="1802706"/>
            <a:ext cx="3997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Зубова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Олеговна</a:t>
            </a: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Гудковская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406795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381737"/>
            <a:ext cx="4692318" cy="147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3425" y="5381736"/>
            <a:ext cx="4552950" cy="14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38" y="1162050"/>
            <a:ext cx="2860552" cy="17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9307" y="0"/>
            <a:ext cx="3693589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64310" y="-2"/>
            <a:ext cx="3583890" cy="1162052"/>
          </a:xfrm>
          <a:prstGeom prst="rect">
            <a:avLst/>
          </a:prstGeom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00446" y="2694169"/>
            <a:ext cx="8843554" cy="1668826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"Оккервильская корона"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17464" y="4767016"/>
            <a:ext cx="3363686" cy="614719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400" kern="10" dirty="0">
              <a:ln w="12700" cap="rnd">
                <a:solidFill>
                  <a:srgbClr val="595959"/>
                </a:solidFill>
                <a:round/>
                <a:headEnd/>
                <a:tailEnd/>
              </a:ln>
              <a:solidFill>
                <a:srgbClr val="F9E15A"/>
              </a:solidFill>
              <a:latin typeface="Monotype Corsiva" panose="03010101010201010101" pitchFamily="66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220" y="4767016"/>
            <a:ext cx="251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F9E15A"/>
                  </a:solidFill>
                </a:ln>
                <a:solidFill>
                  <a:srgbClr val="E4990D"/>
                </a:solidFill>
                <a:latin typeface="Monotype Corsiva" panose="03010101010201010101" pitchFamily="66" charset="0"/>
              </a:rPr>
              <a:t>2018-2019</a:t>
            </a:r>
            <a:endParaRPr lang="ru-RU" sz="4400" dirty="0">
              <a:ln>
                <a:solidFill>
                  <a:srgbClr val="F9E15A"/>
                </a:solidFill>
              </a:ln>
              <a:solidFill>
                <a:srgbClr val="E4990D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2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000">
        <p15:prstTrans prst="pageCurlDouble"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433989"/>
            <a:ext cx="4692318" cy="147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3425" y="5433988"/>
            <a:ext cx="4552950" cy="14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39" y="905463"/>
            <a:ext cx="1468492" cy="889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9307" y="0"/>
            <a:ext cx="3693589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64310" y="-2"/>
            <a:ext cx="3583890" cy="1162052"/>
          </a:xfrm>
          <a:prstGeom prst="rect">
            <a:avLst/>
          </a:prstGeom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61108" y="1795308"/>
            <a:ext cx="8843554" cy="3769469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"</a:t>
            </a:r>
            <a:r>
              <a:rPr lang="ru-RU" sz="48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Оккервиль</a:t>
            </a:r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–</a:t>
            </a:r>
          </a:p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это творчество, это успех,</a:t>
            </a:r>
          </a:p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Мир, который открыт</a:t>
            </a:r>
          </a:p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для всех </a:t>
            </a:r>
            <a:r>
              <a:rPr lang="ru-RU" sz="3600" kern="10" dirty="0" smtClean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!!!</a:t>
            </a:r>
            <a:endParaRPr lang="ru-RU" sz="3600" kern="10" dirty="0">
              <a:ln w="12700" cap="rnd">
                <a:solidFill>
                  <a:srgbClr val="595959"/>
                </a:solidFill>
                <a:round/>
                <a:headEnd/>
                <a:tailEnd/>
              </a:ln>
              <a:solidFill>
                <a:srgbClr val="F9E15A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17464" y="4767016"/>
            <a:ext cx="3363686" cy="614719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400" kern="10" dirty="0">
              <a:ln w="12700" cap="rnd">
                <a:solidFill>
                  <a:srgbClr val="595959"/>
                </a:solidFill>
                <a:round/>
                <a:headEnd/>
                <a:tailEnd/>
              </a:ln>
              <a:solidFill>
                <a:srgbClr val="F9E15A"/>
              </a:solidFill>
              <a:latin typeface="Monotype Corsiva" panose="03010101010201010101" pitchFamily="66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4523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000">
        <p15:prstTrans prst="pageCurlDouble"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381737"/>
            <a:ext cx="4692318" cy="147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3425" y="5381736"/>
            <a:ext cx="4552950" cy="14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38" y="1162050"/>
            <a:ext cx="2860552" cy="17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9307" y="0"/>
            <a:ext cx="3693589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64310" y="-2"/>
            <a:ext cx="3583890" cy="1162052"/>
          </a:xfrm>
          <a:prstGeom prst="rect">
            <a:avLst/>
          </a:prstGeom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00446" y="2694169"/>
            <a:ext cx="8843554" cy="1668826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"Оккервильская корона"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17464" y="4767016"/>
            <a:ext cx="3363686" cy="614719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400" kern="10" dirty="0">
              <a:ln w="12700" cap="rnd">
                <a:solidFill>
                  <a:srgbClr val="595959"/>
                </a:solidFill>
                <a:round/>
                <a:headEnd/>
                <a:tailEnd/>
              </a:ln>
              <a:solidFill>
                <a:srgbClr val="F9E15A"/>
              </a:solidFill>
              <a:latin typeface="Monotype Corsiva" panose="03010101010201010101" pitchFamily="66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220" y="4767016"/>
            <a:ext cx="251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F9E15A"/>
                  </a:solidFill>
                </a:ln>
                <a:solidFill>
                  <a:srgbClr val="E4990D"/>
                </a:solidFill>
                <a:latin typeface="Monotype Corsiva" panose="03010101010201010101" pitchFamily="66" charset="0"/>
              </a:rPr>
              <a:t>2018-2019</a:t>
            </a:r>
            <a:endParaRPr lang="ru-RU" sz="4400" dirty="0">
              <a:ln>
                <a:solidFill>
                  <a:srgbClr val="F9E15A"/>
                </a:solidFill>
              </a:ln>
              <a:solidFill>
                <a:srgbClr val="E4990D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33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227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933" y="411813"/>
            <a:ext cx="306567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Пименова Екатерина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Аурелия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Политрукова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Пшеничный Артем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Ксения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Самодай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Седова Дарья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Соколовский Никита Соловьёва Ксения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Ташник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 Анна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25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41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9647" y="379388"/>
            <a:ext cx="306567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Туманова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Фадеев Лев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Шиндяпина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Штырняева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Щурский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Всеволод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Юрковская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01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54233" y="889563"/>
            <a:ext cx="3733261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  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</a:p>
          <a:p>
            <a:pPr>
              <a:defRPr/>
            </a:pP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«Упорство </a:t>
            </a: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и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трудолюбие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91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1400">
        <p15:prstTrans prst="pageCurlDouble"/>
      </p:transition>
    </mc:Choice>
    <mc:Fallback>
      <p:transition spd="med" advClick="0" advTm="1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олотая книга" id="{E9114E5A-4B08-4449-889A-A27D5CD83A74}" vid="{0FCA40FD-B1E8-4756-988D-7C3E3CCCDE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1141</Words>
  <Application>Microsoft Office PowerPoint</Application>
  <PresentationFormat>Экран (4:3)</PresentationFormat>
  <Paragraphs>595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3" baseType="lpstr">
      <vt:lpstr>Angsana New</vt:lpstr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Струполева Е.В.</dc:creator>
  <cp:lastModifiedBy>Струполева Е.В.</cp:lastModifiedBy>
  <cp:revision>73</cp:revision>
  <dcterms:created xsi:type="dcterms:W3CDTF">2018-04-24T06:32:34Z</dcterms:created>
  <dcterms:modified xsi:type="dcterms:W3CDTF">2019-04-23T05:48:54Z</dcterms:modified>
</cp:coreProperties>
</file>