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14"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5838-C444-47AF-A664-5340060825BC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DC367-F7D4-44CA-9D6C-EEB627748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5838-C444-47AF-A664-5340060825BC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DC367-F7D4-44CA-9D6C-EEB627748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5838-C444-47AF-A664-5340060825BC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DC367-F7D4-44CA-9D6C-EEB627748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5838-C444-47AF-A664-5340060825BC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DC367-F7D4-44CA-9D6C-EEB627748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5838-C444-47AF-A664-5340060825BC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DC367-F7D4-44CA-9D6C-EEB627748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5838-C444-47AF-A664-5340060825BC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DC367-F7D4-44CA-9D6C-EEB627748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5838-C444-47AF-A664-5340060825BC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DC367-F7D4-44CA-9D6C-EEB627748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5838-C444-47AF-A664-5340060825BC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DC367-F7D4-44CA-9D6C-EEB627748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5838-C444-47AF-A664-5340060825BC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DC367-F7D4-44CA-9D6C-EEB627748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5838-C444-47AF-A664-5340060825BC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DC367-F7D4-44CA-9D6C-EEB627748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5838-C444-47AF-A664-5340060825BC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DC367-F7D4-44CA-9D6C-EEB627748A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15838-C444-47AF-A664-5340060825BC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DC367-F7D4-44CA-9D6C-EEB627748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764704"/>
            <a:ext cx="7117180" cy="1470025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«Балтийская палитра»</a:t>
            </a:r>
            <a:br>
              <a:rPr lang="ru-RU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Международный конкурс</a:t>
            </a:r>
            <a:br>
              <a:rPr lang="ru-RU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01 – 04 декабря 2013</a:t>
            </a:r>
            <a:endParaRPr lang="ru-RU" sz="32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4941798"/>
            <a:ext cx="7117180" cy="861420"/>
          </a:xfrm>
        </p:spPr>
        <p:txBody>
          <a:bodyPr/>
          <a:lstStyle/>
          <a:p>
            <a:pPr algn="ctr"/>
            <a:r>
              <a:rPr lang="ru-RU" dirty="0" smtClean="0">
                <a:latin typeface="Georgia" panose="02040502050405020303" pitchFamily="18" charset="0"/>
              </a:rPr>
              <a:t>Эстония. Город Таллинн.</a:t>
            </a:r>
          </a:p>
          <a:p>
            <a:pPr algn="ctr"/>
            <a:r>
              <a:rPr lang="ru-RU" dirty="0" smtClean="0">
                <a:latin typeface="Georgia" panose="02040502050405020303" pitchFamily="18" charset="0"/>
              </a:rPr>
              <a:t>«</a:t>
            </a:r>
            <a:r>
              <a:rPr lang="en-US" dirty="0" smtClean="0">
                <a:latin typeface="Georgia" panose="02040502050405020303" pitchFamily="18" charset="0"/>
              </a:rPr>
              <a:t>Dance – </a:t>
            </a:r>
            <a:r>
              <a:rPr lang="ru-RU" dirty="0" smtClean="0">
                <a:latin typeface="Georgia" panose="02040502050405020303" pitchFamily="18" charset="0"/>
              </a:rPr>
              <a:t>коктейль» - участник конкурса</a:t>
            </a:r>
            <a:endParaRPr lang="ru-RU" dirty="0"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73123" y="2253500"/>
            <a:ext cx="4032448" cy="268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0448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5808"/>
    </mc:Choice>
    <mc:Fallback>
      <p:transition spd="slow" advTm="5808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16632"/>
            <a:ext cx="5400600" cy="936104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3 - ИЙ ДЕНЬ</a:t>
            </a:r>
            <a:endParaRPr 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55576" y="1052736"/>
            <a:ext cx="3471277" cy="4051301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  <a:latin typeface="Georgia" panose="02040502050405020303" pitchFamily="18" charset="0"/>
              </a:rPr>
              <a:t>Мастер-класс по  танцевальному направлению «хип-хоп»;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  <a:latin typeface="Georgia" panose="02040502050405020303" pitchFamily="18" charset="0"/>
              </a:rPr>
              <a:t>Мастер-класс по классическому танцу;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  <a:latin typeface="Georgia" panose="02040502050405020303" pitchFamily="18" charset="0"/>
              </a:rPr>
              <a:t>Подготовка к Галла-концерту;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  <a:latin typeface="Georgia" panose="02040502050405020303" pitchFamily="18" charset="0"/>
              </a:rPr>
              <a:t>Галла-концерт;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  <a:latin typeface="Georgia" panose="02040502050405020303" pitchFamily="18" charset="0"/>
              </a:rPr>
              <a:t>Посещение Марципанового музея;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  <a:latin typeface="Georgia" panose="02040502050405020303" pitchFamily="18" charset="0"/>
              </a:rPr>
              <a:t>Прощальная прогулка по исторической старинной части города Таллинн</a:t>
            </a:r>
            <a:endParaRPr lang="ru-RU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9952" y="908720"/>
            <a:ext cx="2717824" cy="181188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113887">
            <a:off x="4355976" y="4005064"/>
            <a:ext cx="2863224" cy="19088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83265">
            <a:off x="5634634" y="2255566"/>
            <a:ext cx="2916324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38483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2780"/>
    </mc:Choice>
    <mc:Fallback>
      <p:transition spd="slow" advTm="1278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8" y="764704"/>
            <a:ext cx="4210627" cy="835495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Подготовка к </a:t>
            </a:r>
            <a:br>
              <a:rPr lang="ru-RU" sz="2800" dirty="0" smtClean="0">
                <a:solidFill>
                  <a:srgbClr val="C00000"/>
                </a:solidFill>
                <a:latin typeface="Georgia" panose="02040502050405020303" pitchFamily="18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Галла-концерту</a:t>
            </a:r>
            <a:endParaRPr lang="ru-RU" sz="28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620688"/>
            <a:ext cx="2973698" cy="198246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46613" y="2276872"/>
            <a:ext cx="2916324" cy="19442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4221088"/>
            <a:ext cx="2719208" cy="181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83317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677"/>
    </mc:Choice>
    <mc:Fallback>
      <p:transition spd="slow" advTm="7677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76673"/>
            <a:ext cx="5976664" cy="5760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Georgia" panose="02040502050405020303" pitchFamily="18" charset="0"/>
              </a:rPr>
              <a:t>МУЗЕЙ И МАРЦИПАНЫ</a:t>
            </a:r>
            <a:endParaRPr lang="ru-RU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052736"/>
            <a:ext cx="2865686" cy="191045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9792" y="2492896"/>
            <a:ext cx="2863224" cy="19088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274" y="2996952"/>
            <a:ext cx="2502024" cy="37530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3681028"/>
            <a:ext cx="2045973" cy="30689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71632" y="1060826"/>
            <a:ext cx="3579716" cy="238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4143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0531"/>
    </mc:Choice>
    <mc:Fallback>
      <p:transition spd="slow" advTm="1053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125113" cy="924475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Georgia" panose="02040502050405020303" pitchFamily="18" charset="0"/>
              </a:rPr>
              <a:t>Прощальная прогулка по исторической старинной части города Таллинн</a:t>
            </a:r>
            <a:br>
              <a:rPr lang="ru-RU" sz="2800" dirty="0">
                <a:solidFill>
                  <a:srgbClr val="C00000"/>
                </a:solidFill>
                <a:latin typeface="Georgia" panose="02040502050405020303" pitchFamily="18" charset="0"/>
              </a:rPr>
            </a:br>
            <a:endParaRPr lang="ru-RU" sz="28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173773">
            <a:off x="564739" y="1246435"/>
            <a:ext cx="3189812" cy="212654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363372">
            <a:off x="6314193" y="1199726"/>
            <a:ext cx="2069976" cy="31049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157848">
            <a:off x="395536" y="3717032"/>
            <a:ext cx="3511296" cy="23408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1880" y="1196752"/>
            <a:ext cx="2574032" cy="38610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304342">
            <a:off x="4862238" y="4541261"/>
            <a:ext cx="3029131" cy="201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6798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0690"/>
    </mc:Choice>
    <mc:Fallback>
      <p:transition spd="slow" advTm="1069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301208"/>
            <a:ext cx="7125113" cy="924475"/>
          </a:xfrm>
        </p:spPr>
        <p:txBody>
          <a:bodyPr/>
          <a:lstStyle/>
          <a:p>
            <a:r>
              <a:rPr lang="ru-RU" sz="2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…И ПОЕХАЛИ ДОМОЙ!</a:t>
            </a:r>
            <a:endParaRPr lang="ru-RU" sz="28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332656"/>
            <a:ext cx="3132914" cy="469937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332656"/>
            <a:ext cx="4267380" cy="28449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73575" y="3284984"/>
            <a:ext cx="1488165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691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8789"/>
    </mc:Choice>
    <mc:Fallback>
      <p:transition spd="slow" advTm="18789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125113" cy="924475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ПЕРВЫЙ ДЕНЬ</a:t>
            </a:r>
            <a:r>
              <a:rPr lang="ru-RU" sz="2000" dirty="0" smtClean="0">
                <a:latin typeface="Georgia" panose="02040502050405020303" pitchFamily="18" charset="0"/>
              </a:rPr>
              <a:t/>
            </a:r>
            <a:br>
              <a:rPr lang="ru-RU" sz="2000" dirty="0" smtClean="0">
                <a:latin typeface="Georgia" panose="02040502050405020303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экскурсия обзорная</a:t>
            </a:r>
            <a:endParaRPr lang="ru-RU" sz="2000" dirty="0">
              <a:latin typeface="Georgia" panose="020405020504050203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196752"/>
            <a:ext cx="1656184" cy="248427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95936" y="1065275"/>
            <a:ext cx="3780420" cy="2520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3789040"/>
            <a:ext cx="3888432" cy="25922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80642" y="3811541"/>
            <a:ext cx="3854681" cy="256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7682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205"/>
    </mc:Choice>
    <mc:Fallback>
      <p:transition spd="slow" advTm="7205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125113" cy="792089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Экскурсия, прогулка в первый день пребывания</a:t>
            </a:r>
            <a:br>
              <a:rPr lang="ru-RU" sz="1800" dirty="0" smtClean="0">
                <a:solidFill>
                  <a:srgbClr val="C00000"/>
                </a:solidFill>
                <a:latin typeface="Georgia" panose="02040502050405020303" pitchFamily="18" charset="0"/>
              </a:rPr>
            </a:br>
            <a:r>
              <a:rPr lang="ru-RU" sz="1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в городе Таллинн</a:t>
            </a:r>
            <a:endParaRPr lang="ru-RU" sz="18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66196">
            <a:off x="3491880" y="1137350"/>
            <a:ext cx="3888432" cy="259228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010302">
            <a:off x="1704289" y="3838087"/>
            <a:ext cx="3494791" cy="23298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32312">
            <a:off x="361195" y="1678070"/>
            <a:ext cx="3307353" cy="22049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813790">
            <a:off x="5988256" y="2501982"/>
            <a:ext cx="2520280" cy="378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9608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855"/>
    </mc:Choice>
    <mc:Fallback>
      <p:transition spd="slow" advTm="7855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125113" cy="924475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Открытие конкурса</a:t>
            </a:r>
            <a:br>
              <a:rPr lang="ru-RU" sz="2800" dirty="0" smtClean="0">
                <a:solidFill>
                  <a:srgbClr val="C00000"/>
                </a:solidFill>
                <a:latin typeface="Georgia" panose="02040502050405020303" pitchFamily="18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в КЗ </a:t>
            </a:r>
            <a:r>
              <a:rPr lang="en-US" sz="2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SALME</a:t>
            </a:r>
            <a:endParaRPr lang="ru-RU" sz="28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1484784"/>
            <a:ext cx="6588732" cy="4392488"/>
          </a:xfrm>
        </p:spPr>
      </p:pic>
    </p:spTree>
    <p:extLst>
      <p:ext uri="{BB962C8B-B14F-4D97-AF65-F5344CB8AC3E}">
        <p14:creationId xmlns:p14="http://schemas.microsoft.com/office/powerpoint/2010/main" xmlns="" val="2278752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5883"/>
    </mc:Choice>
    <mc:Fallback>
      <p:transition spd="slow" advTm="5883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125113" cy="809060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Отель – здание 14 века</a:t>
            </a:r>
            <a:endParaRPr lang="ru-RU" sz="28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49458">
            <a:off x="611560" y="1268760"/>
            <a:ext cx="3729782" cy="248652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85804">
            <a:off x="4232952" y="1269399"/>
            <a:ext cx="3583304" cy="23888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5816" y="3429000"/>
            <a:ext cx="2719208" cy="18128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97663">
            <a:off x="432048" y="3573016"/>
            <a:ext cx="1853952" cy="27809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8121">
            <a:off x="1835696" y="4905157"/>
            <a:ext cx="2395212" cy="15968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29955">
            <a:off x="6832237" y="2908934"/>
            <a:ext cx="1901957" cy="28529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88441">
            <a:off x="5156665" y="4013619"/>
            <a:ext cx="1735876" cy="2603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68350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9717"/>
    </mc:Choice>
    <mc:Fallback>
      <p:transition spd="slow" advTm="9717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125113" cy="737052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ВТОРОЙ ДЕНЬ - КОНКУРСНЫЙ</a:t>
            </a:r>
            <a:endParaRPr 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052736"/>
            <a:ext cx="3615730" cy="241048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9992" y="1088136"/>
            <a:ext cx="3583304" cy="2388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71412">
            <a:off x="611574" y="2998646"/>
            <a:ext cx="2755212" cy="18368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837725">
            <a:off x="1788781" y="4416246"/>
            <a:ext cx="1493912" cy="22408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76556">
            <a:off x="5868144" y="3212976"/>
            <a:ext cx="1848775" cy="27731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84984" y="2780928"/>
            <a:ext cx="1997968" cy="29969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19160">
            <a:off x="4605015" y="5195974"/>
            <a:ext cx="2040717" cy="136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6283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0462"/>
    </mc:Choice>
    <mc:Fallback>
      <p:transition spd="slow" advTm="10462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125113" cy="924475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Последняя репетиция</a:t>
            </a:r>
            <a:endParaRPr lang="ru-RU" sz="28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908720"/>
            <a:ext cx="4392488" cy="2928325"/>
          </a:xfrm>
          <a:prstGeom prst="rect">
            <a:avLst/>
          </a:prstGeom>
        </p:spPr>
      </p:pic>
      <p:pic>
        <p:nvPicPr>
          <p:cNvPr id="8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848" y="2492896"/>
            <a:ext cx="5208351" cy="3472234"/>
          </a:xfrm>
        </p:spPr>
      </p:pic>
    </p:spTree>
    <p:extLst>
      <p:ext uri="{BB962C8B-B14F-4D97-AF65-F5344CB8AC3E}">
        <p14:creationId xmlns:p14="http://schemas.microsoft.com/office/powerpoint/2010/main" xmlns="" val="2608015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850"/>
    </mc:Choice>
    <mc:Fallback>
      <p:transition spd="slow" advTm="785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9"/>
            <a:ext cx="7125113" cy="792088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После 2-го конкурсного номера</a:t>
            </a:r>
            <a:endParaRPr lang="ru-RU" sz="28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077653">
            <a:off x="467544" y="980728"/>
            <a:ext cx="1949963" cy="29249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25859">
            <a:off x="6429332" y="1017357"/>
            <a:ext cx="2141984" cy="32129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55922">
            <a:off x="890103" y="3919223"/>
            <a:ext cx="1808034" cy="27120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9832" y="3913043"/>
            <a:ext cx="1919770" cy="28796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140666">
            <a:off x="5249377" y="3971072"/>
            <a:ext cx="1738899" cy="2608349"/>
          </a:xfrm>
          <a:prstGeom prst="rect">
            <a:avLst/>
          </a:prstGeom>
        </p:spPr>
      </p:pic>
      <p:pic>
        <p:nvPicPr>
          <p:cNvPr id="11" name="Объект 3"/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7744" y="1213684"/>
            <a:ext cx="4210922" cy="2807281"/>
          </a:xfrm>
        </p:spPr>
      </p:pic>
    </p:spTree>
    <p:extLst>
      <p:ext uri="{BB962C8B-B14F-4D97-AF65-F5344CB8AC3E}">
        <p14:creationId xmlns:p14="http://schemas.microsoft.com/office/powerpoint/2010/main" xmlns="" val="33507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9116"/>
    </mc:Choice>
    <mc:Fallback>
      <p:transition spd="slow" advTm="9116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125113" cy="92447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Georgia" panose="02040502050405020303" pitchFamily="18" charset="0"/>
              </a:rPr>
              <a:t>Конкурсный день и ДЕНЬ РОЖДЕНИЯ Норы</a:t>
            </a:r>
            <a:endParaRPr lang="ru-RU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196752"/>
            <a:ext cx="3888432" cy="2592288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95936" y="3933056"/>
            <a:ext cx="3904871" cy="2603247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196752"/>
            <a:ext cx="3849230" cy="25661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3311119"/>
            <a:ext cx="2093979" cy="31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00320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2375"/>
    </mc:Choice>
    <mc:Fallback>
      <p:transition spd="slow" advTm="12375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TC102455519[[fn=Зима]]</Template>
  <TotalTime>107</TotalTime>
  <Words>102</Words>
  <Application>Microsoft Office PowerPoint</Application>
  <PresentationFormat>Экран (4:3)</PresentationFormat>
  <Paragraphs>22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Winter</vt:lpstr>
      <vt:lpstr>«Балтийская палитра» Международный конкурс 01 – 04 декабря 2013</vt:lpstr>
      <vt:lpstr>ПЕРВЫЙ ДЕНЬ экскурсия обзорная</vt:lpstr>
      <vt:lpstr>Экскурсия, прогулка в первый день пребывания в городе Таллинн</vt:lpstr>
      <vt:lpstr>Открытие конкурса в КЗ SALME</vt:lpstr>
      <vt:lpstr>Отель – здание 14 века</vt:lpstr>
      <vt:lpstr>ВТОРОЙ ДЕНЬ - КОНКУРСНЫЙ</vt:lpstr>
      <vt:lpstr>Последняя репетиция</vt:lpstr>
      <vt:lpstr>После 2-го конкурсного номера</vt:lpstr>
      <vt:lpstr>Конкурсный день и ДЕНЬ РОЖДЕНИЯ Норы</vt:lpstr>
      <vt:lpstr>3 - ИЙ ДЕНЬ</vt:lpstr>
      <vt:lpstr>Подготовка к  Галла-концерту</vt:lpstr>
      <vt:lpstr>МУЗЕЙ И МАРЦИПАНЫ</vt:lpstr>
      <vt:lpstr>Прощальная прогулка по исторической старинной части города Таллинн </vt:lpstr>
      <vt:lpstr>      …И ПОЕХАЛИ ДОМОЙ!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«Балтийская палитра» Международный конкурс 01 – 04 декабря 2013</dc:title>
  <dc:creator>VVR</dc:creator>
  <cp:lastModifiedBy>Школа №323, СПб</cp:lastModifiedBy>
  <cp:revision>13</cp:revision>
  <dcterms:created xsi:type="dcterms:W3CDTF">2013-12-10T09:41:23Z</dcterms:created>
  <dcterms:modified xsi:type="dcterms:W3CDTF">2013-12-12T07:28:27Z</dcterms:modified>
</cp:coreProperties>
</file>